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58" r:id="rId4"/>
    <p:sldId id="265" r:id="rId5"/>
    <p:sldId id="257" r:id="rId6"/>
    <p:sldId id="261" r:id="rId7"/>
    <p:sldId id="26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B2AAC-4CCC-4CEA-BE8E-3DFBE1AD4AA2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8E01E1-E455-4BE1-9110-C86C2489EB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329486-9952-44FD-A137-860AAEDAAE9B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9F63B-5699-4394-A50B-25DA94DA19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397D4C-EEEC-4B15-96B8-D125ACC50F8A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66B43-9906-424E-848E-2BE42DA9BC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C99FB2-7F00-49BF-A670-BB5939993B35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AA19F0-F58E-4296-9FE3-55BEC7D3C2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658D0-CED2-41BE-97E1-117AAA44A70C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586D72F4-BCFB-43CE-A720-EACF67DF71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775FB3-16BA-4143-8EEB-30244907A41F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F9E1CD-5701-47CE-8E08-CFA8A92B0B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191241-7FC6-4473-B1B6-FBBB74C5FD9D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1BFA0-9A1C-48B7-A65A-8DB2266097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AA59A-A90B-44AF-8BDF-0FA80B03FA50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1E8ADA-1B72-4532-B2BE-49E4926941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EF669F-6D00-4E8E-A642-7E82111E0179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7C835-9B22-4275-B154-EF6E0B1BBA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DCD489-475F-430C-80CD-6F005FDC7CF6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20D46-474B-4246-B410-D975C50914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F54B68-F088-472C-A600-8272547BF356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75E1290-AE69-4E4C-B4FC-41F1FE6AC4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0B1CD7-A1E7-4DD1-A9E9-1FFC39DF11D3}" type="datetimeFigureOut">
              <a:rPr lang="en-US" smtClean="0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4810BBB-8384-4E7C-A705-F9F78124C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4nrb4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Silverlight Your Way to the Pub</a:t>
            </a:r>
            <a:endParaRPr lang="en-GB" dirty="0"/>
          </a:p>
        </p:txBody>
      </p:sp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Pete’s Pub Finder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000" dirty="0" smtClean="0"/>
              <a:t>Me</a:t>
            </a:r>
          </a:p>
          <a:p>
            <a:pPr lvl="1"/>
            <a:r>
              <a:rPr lang="en-GB" sz="2600" dirty="0" smtClean="0"/>
              <a:t>Senior Software Engineer with Red Bee Media</a:t>
            </a:r>
          </a:p>
          <a:p>
            <a:r>
              <a:rPr lang="en-GB" sz="3000" dirty="0" smtClean="0"/>
              <a:t>This session</a:t>
            </a:r>
          </a:p>
          <a:p>
            <a:pPr lvl="1"/>
            <a:r>
              <a:rPr lang="en-GB" sz="2600" dirty="0" smtClean="0"/>
              <a:t>First of 2 (or even maybe 3)</a:t>
            </a:r>
          </a:p>
          <a:p>
            <a:pPr lvl="1"/>
            <a:r>
              <a:rPr lang="en-GB" sz="2600" dirty="0" smtClean="0"/>
              <a:t>Splitting </a:t>
            </a:r>
            <a:r>
              <a:rPr lang="en-GB" sz="2600" dirty="0" smtClean="0"/>
              <a:t>functionality from presentation!</a:t>
            </a:r>
          </a:p>
          <a:p>
            <a:pPr lvl="1"/>
            <a:r>
              <a:rPr lang="en-GB" sz="2600" dirty="0" smtClean="0"/>
              <a:t>This time we’ll build the Silverlight application but don’t expect it to look too pretty!</a:t>
            </a:r>
          </a:p>
          <a:p>
            <a:pPr lvl="1"/>
            <a:r>
              <a:rPr lang="en-GB" sz="2600" dirty="0" smtClean="0"/>
              <a:t>Next time (when = </a:t>
            </a:r>
            <a:r>
              <a:rPr lang="en-GB" sz="2600" dirty="0" err="1" smtClean="0"/>
              <a:t>tba</a:t>
            </a:r>
            <a:r>
              <a:rPr lang="en-GB" sz="2600" dirty="0" smtClean="0"/>
              <a:t>) we’ll concentrate on the visual side of the development using Expression </a:t>
            </a:r>
            <a:r>
              <a:rPr lang="en-GB" sz="2600" dirty="0" smtClean="0"/>
              <a:t>Blend and dealing with some of the “</a:t>
            </a:r>
            <a:r>
              <a:rPr lang="en-GB" sz="2600" dirty="0" err="1" smtClean="0"/>
              <a:t>gotchas</a:t>
            </a:r>
            <a:r>
              <a:rPr lang="en-GB" sz="2600" dirty="0" smtClean="0"/>
              <a:t>”</a:t>
            </a: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A Web page containing...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A </a:t>
            </a:r>
            <a:r>
              <a:rPr lang="en-GB" dirty="0" err="1" smtClean="0"/>
              <a:t>VirtualEarth</a:t>
            </a:r>
            <a:r>
              <a:rPr lang="en-GB" dirty="0" smtClean="0"/>
              <a:t> </a:t>
            </a:r>
            <a:r>
              <a:rPr lang="en-GB" dirty="0" err="1" smtClean="0"/>
              <a:t>Javascript</a:t>
            </a:r>
            <a:r>
              <a:rPr lang="en-GB" dirty="0" smtClean="0"/>
              <a:t> control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A Silverlight application to display a list of pub details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Using </a:t>
            </a:r>
            <a:r>
              <a:rPr lang="en-GB" dirty="0" err="1" smtClean="0"/>
              <a:t>databinding</a:t>
            </a:r>
            <a:r>
              <a:rPr lang="en-GB" dirty="0" smtClean="0"/>
              <a:t> and </a:t>
            </a:r>
            <a:r>
              <a:rPr lang="en-GB" i="1" dirty="0" err="1" smtClean="0"/>
              <a:t>Linq</a:t>
            </a:r>
            <a:r>
              <a:rPr lang="en-GB" i="1" dirty="0" smtClean="0"/>
              <a:t> to XML</a:t>
            </a:r>
            <a:endParaRPr lang="en-GB" dirty="0" smtClean="0"/>
          </a:p>
          <a:p>
            <a:pPr lvl="1">
              <a:lnSpc>
                <a:spcPct val="90000"/>
              </a:lnSpc>
            </a:pPr>
            <a:r>
              <a:rPr lang="en-GB" dirty="0" smtClean="0"/>
              <a:t>Uses the HTML Bridge to “talk” to the host HTML page (specifically, the </a:t>
            </a:r>
            <a:r>
              <a:rPr lang="en-GB" dirty="0" err="1" smtClean="0"/>
              <a:t>VirtualEarth</a:t>
            </a:r>
            <a:r>
              <a:rPr lang="en-GB" dirty="0" smtClean="0"/>
              <a:t> control)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Clicking on the pub’s details causes the map to scroll with the selected pub centred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For the sake of time this demo will use data persisted in a local XML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Design(?)</a:t>
            </a:r>
          </a:p>
        </p:txBody>
      </p:sp>
      <p:pic>
        <p:nvPicPr>
          <p:cNvPr id="16386" name="Picture 2" descr="O:\Photos\Microsoft Clip Organizer\842628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701357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Environment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76800"/>
          </a:xfrm>
        </p:spPr>
        <p:txBody>
          <a:bodyPr/>
          <a:lstStyle/>
          <a:p>
            <a:r>
              <a:rPr lang="en-GB" dirty="0" smtClean="0"/>
              <a:t>VS2008 Express Web Edition SP1</a:t>
            </a:r>
          </a:p>
          <a:p>
            <a:pPr lvl="1"/>
            <a:r>
              <a:rPr lang="en-GB" i="1" dirty="0" smtClean="0"/>
              <a:t>Free - http://www.microsoft.com/express/download/</a:t>
            </a:r>
            <a:endParaRPr lang="en-GB" i="1" dirty="0" smtClean="0"/>
          </a:p>
          <a:p>
            <a:r>
              <a:rPr lang="en-GB" dirty="0" smtClean="0"/>
              <a:t>Silverlight Tools for VS2008</a:t>
            </a:r>
          </a:p>
          <a:p>
            <a:pPr lvl="1"/>
            <a:r>
              <a:rPr lang="en-GB" i="1" dirty="0" smtClean="0"/>
              <a:t>Free - </a:t>
            </a:r>
            <a:r>
              <a:rPr lang="en-GB" i="1" dirty="0" smtClean="0">
                <a:hlinkClick r:id="rId2"/>
              </a:rPr>
              <a:t>http://</a:t>
            </a:r>
            <a:r>
              <a:rPr lang="en-GB" i="1" dirty="0" smtClean="0">
                <a:hlinkClick r:id="rId2"/>
              </a:rPr>
              <a:t>tinyurl.com/4nrb44</a:t>
            </a:r>
            <a:endParaRPr lang="en-GB" i="1" dirty="0" smtClean="0"/>
          </a:p>
          <a:p>
            <a:pPr>
              <a:buNone/>
            </a:pPr>
            <a:endParaRPr lang="en-GB" i="1" dirty="0" smtClean="0"/>
          </a:p>
          <a:p>
            <a:pPr>
              <a:buNone/>
            </a:pPr>
            <a:endParaRPr lang="en-GB" i="1" dirty="0" smtClean="0"/>
          </a:p>
          <a:p>
            <a:pPr>
              <a:buNone/>
            </a:pPr>
            <a:endParaRPr lang="en-GB" i="1" dirty="0" smtClean="0"/>
          </a:p>
          <a:p>
            <a:pPr>
              <a:buNone/>
            </a:pPr>
            <a:endParaRPr lang="en-GB" i="1" dirty="0" smtClean="0"/>
          </a:p>
          <a:p>
            <a:pPr lvl="0">
              <a:defRPr/>
            </a:pPr>
            <a:r>
              <a:rPr lang="en-GB" dirty="0" smtClean="0"/>
              <a:t>...but especially:</a:t>
            </a:r>
          </a:p>
          <a:p>
            <a:pPr lvl="1"/>
            <a:r>
              <a:rPr lang="en-GB" i="1" dirty="0" smtClean="0"/>
              <a:t>http://silverlight.net/</a:t>
            </a: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5257800"/>
            <a:ext cx="7772400" cy="914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We want the SL app to...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Display a list of pub information “cards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Populate the map with a pin for each pub</a:t>
            </a:r>
            <a:endParaRPr lang="en-GB" dirty="0" smtClean="0"/>
          </a:p>
          <a:p>
            <a:r>
              <a:rPr lang="en-GB" dirty="0" smtClean="0"/>
              <a:t>Each card will display details of a single pub</a:t>
            </a:r>
          </a:p>
          <a:p>
            <a:r>
              <a:rPr lang="en-GB" dirty="0" smtClean="0"/>
              <a:t>We’ll </a:t>
            </a:r>
            <a:r>
              <a:rPr lang="en-GB" dirty="0" smtClean="0"/>
              <a:t>create </a:t>
            </a:r>
            <a:r>
              <a:rPr lang="en-GB" dirty="0" smtClean="0"/>
              <a:t>a user control to represent </a:t>
            </a:r>
            <a:r>
              <a:rPr lang="en-GB" dirty="0" smtClean="0"/>
              <a:t>each card</a:t>
            </a:r>
          </a:p>
          <a:p>
            <a:r>
              <a:rPr lang="en-GB" dirty="0" smtClean="0"/>
              <a:t>Clicking on a card will cause the map to centre on the pub’s location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38400"/>
            <a:ext cx="7772400" cy="1143000"/>
          </a:xfrm>
        </p:spPr>
        <p:txBody>
          <a:bodyPr/>
          <a:lstStyle/>
          <a:p>
            <a:r>
              <a:rPr lang="en-GB" dirty="0" smtClean="0"/>
              <a:t>Let’s do it!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379</TotalTime>
  <Words>250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Pete’s Pub Finder</vt:lpstr>
      <vt:lpstr>Introduction</vt:lpstr>
      <vt:lpstr>What Is It?</vt:lpstr>
      <vt:lpstr>Design(?)</vt:lpstr>
      <vt:lpstr>Environment</vt:lpstr>
      <vt:lpstr>We want the SL app to...</vt:lpstr>
      <vt:lpstr>Let’s do it!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Pete’s Pub Finder</dc:title>
  <dc:creator>Pete</dc:creator>
  <cp:lastModifiedBy>RBM Application Development</cp:lastModifiedBy>
  <cp:revision>39</cp:revision>
  <dcterms:created xsi:type="dcterms:W3CDTF">2006-08-16T00:00:00Z</dcterms:created>
  <dcterms:modified xsi:type="dcterms:W3CDTF">2009-01-20T22:20:49Z</dcterms:modified>
</cp:coreProperties>
</file>