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diagrams/quickStyle20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Default Extension="png" ContentType="image/png"/>
  <Override PartName="/ppt/diagrams/data16.xml" ContentType="application/vnd.openxmlformats-officedocument.drawingml.diagramData+xml"/>
  <Override PartName="/ppt/diagrams/layout20.xml" ContentType="application/vnd.openxmlformats-officedocument.drawingml.diagram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5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5" r:id="rId11"/>
    <p:sldId id="264" r:id="rId12"/>
    <p:sldId id="276" r:id="rId13"/>
    <p:sldId id="265" r:id="rId14"/>
    <p:sldId id="267" r:id="rId15"/>
    <p:sldId id="268" r:id="rId16"/>
    <p:sldId id="269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9" autoAdjust="0"/>
    <p:restoredTop sz="94613" autoAdjust="0"/>
  </p:normalViewPr>
  <p:slideViewPr>
    <p:cSldViewPr>
      <p:cViewPr varScale="1">
        <p:scale>
          <a:sx n="94" d="100"/>
          <a:sy n="94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F4270-AFFA-4A0D-B27E-F7A291ED27D7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AC7446A0-145B-4761-9ECB-BFD1504DD4B3}">
      <dgm:prSet/>
      <dgm:spPr/>
      <dgm:t>
        <a:bodyPr/>
        <a:lstStyle/>
        <a:p>
          <a:pPr rtl="0"/>
          <a:r>
            <a:rPr kumimoji="1" lang="en-GB" b="1" dirty="0" smtClean="0"/>
            <a:t>This is very much work-in-progress</a:t>
          </a:r>
          <a:endParaRPr lang="en-GB" dirty="0"/>
        </a:p>
      </dgm:t>
    </dgm:pt>
    <dgm:pt modelId="{B376F12D-AFEE-4C40-BDEF-3F9150BCF3FD}" type="parTrans" cxnId="{8A80E8BF-402B-4642-BFE4-68CF5E01ED51}">
      <dgm:prSet/>
      <dgm:spPr/>
      <dgm:t>
        <a:bodyPr/>
        <a:lstStyle/>
        <a:p>
          <a:endParaRPr lang="en-GB"/>
        </a:p>
      </dgm:t>
    </dgm:pt>
    <dgm:pt modelId="{1D9D0CA2-573D-4CC9-91CE-F3992BDC2C4B}" type="sibTrans" cxnId="{8A80E8BF-402B-4642-BFE4-68CF5E01ED51}">
      <dgm:prSet/>
      <dgm:spPr/>
      <dgm:t>
        <a:bodyPr/>
        <a:lstStyle/>
        <a:p>
          <a:endParaRPr lang="en-GB"/>
        </a:p>
      </dgm:t>
    </dgm:pt>
    <dgm:pt modelId="{E3723177-F823-437A-A3E9-C9D5FCCE21AF}">
      <dgm:prSet/>
      <dgm:spPr/>
      <dgm:t>
        <a:bodyPr/>
        <a:lstStyle/>
        <a:p>
          <a:pPr rtl="0"/>
          <a:r>
            <a:rPr kumimoji="1" lang="en-GB" b="1" dirty="0" smtClean="0"/>
            <a:t>Much of the code is incomplete</a:t>
          </a:r>
          <a:endParaRPr lang="en-GB" dirty="0"/>
        </a:p>
      </dgm:t>
    </dgm:pt>
    <dgm:pt modelId="{70421DA7-C353-4EA8-A0AA-1C24AB665AE2}" type="parTrans" cxnId="{66055989-55A1-46B6-BA36-C5A526B51193}">
      <dgm:prSet/>
      <dgm:spPr/>
      <dgm:t>
        <a:bodyPr/>
        <a:lstStyle/>
        <a:p>
          <a:endParaRPr lang="en-GB"/>
        </a:p>
      </dgm:t>
    </dgm:pt>
    <dgm:pt modelId="{2ED7E3E4-658A-4200-961C-F1E0ED50E867}" type="sibTrans" cxnId="{66055989-55A1-46B6-BA36-C5A526B51193}">
      <dgm:prSet/>
      <dgm:spPr/>
      <dgm:t>
        <a:bodyPr/>
        <a:lstStyle/>
        <a:p>
          <a:endParaRPr lang="en-GB"/>
        </a:p>
      </dgm:t>
    </dgm:pt>
    <dgm:pt modelId="{20AB2CCC-BB21-4976-AE39-594051F1964B}">
      <dgm:prSet/>
      <dgm:spPr/>
      <dgm:t>
        <a:bodyPr/>
        <a:lstStyle/>
        <a:p>
          <a:pPr rtl="0"/>
          <a:r>
            <a:rPr kumimoji="1" lang="en-GB" b="1" dirty="0" smtClean="0"/>
            <a:t>Some of it is definitely “sub-optimal”</a:t>
          </a:r>
          <a:endParaRPr kumimoji="1" lang="en-GB" b="1" dirty="0"/>
        </a:p>
      </dgm:t>
    </dgm:pt>
    <dgm:pt modelId="{EEE40905-A1F8-416A-937B-5F9B3AF71B95}" type="parTrans" cxnId="{3EE4E3D6-813C-40BD-B189-5C81CE2F3445}">
      <dgm:prSet/>
      <dgm:spPr/>
      <dgm:t>
        <a:bodyPr/>
        <a:lstStyle/>
        <a:p>
          <a:endParaRPr lang="en-GB"/>
        </a:p>
      </dgm:t>
    </dgm:pt>
    <dgm:pt modelId="{5E1C416E-7E09-4078-AE92-9BB4F9BD997D}" type="sibTrans" cxnId="{3EE4E3D6-813C-40BD-B189-5C81CE2F3445}">
      <dgm:prSet/>
      <dgm:spPr/>
      <dgm:t>
        <a:bodyPr/>
        <a:lstStyle/>
        <a:p>
          <a:endParaRPr lang="en-GB"/>
        </a:p>
      </dgm:t>
    </dgm:pt>
    <dgm:pt modelId="{E3F15033-6CFA-46E0-81AA-E443D2DF52F4}" type="pres">
      <dgm:prSet presAssocID="{BE2F4270-AFFA-4A0D-B27E-F7A291ED27D7}" presName="linear" presStyleCnt="0">
        <dgm:presLayoutVars>
          <dgm:animLvl val="lvl"/>
          <dgm:resizeHandles val="exact"/>
        </dgm:presLayoutVars>
      </dgm:prSet>
      <dgm:spPr/>
    </dgm:pt>
    <dgm:pt modelId="{0BD6FED3-B442-4259-A02A-7604FD9B7C19}" type="pres">
      <dgm:prSet presAssocID="{AC7446A0-145B-4761-9ECB-BFD1504DD4B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FB6D86E-A629-4FDB-BDAF-212AF5B9F3A4}" type="pres">
      <dgm:prSet presAssocID="{1D9D0CA2-573D-4CC9-91CE-F3992BDC2C4B}" presName="spacer" presStyleCnt="0"/>
      <dgm:spPr/>
    </dgm:pt>
    <dgm:pt modelId="{1BACBF7C-0D7D-42BE-B986-654D563EB4D4}" type="pres">
      <dgm:prSet presAssocID="{E3723177-F823-437A-A3E9-C9D5FCCE21AF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B8B9000-5CCA-46E8-BD40-B51825856AA0}" type="pres">
      <dgm:prSet presAssocID="{2ED7E3E4-658A-4200-961C-F1E0ED50E867}" presName="spacer" presStyleCnt="0"/>
      <dgm:spPr/>
    </dgm:pt>
    <dgm:pt modelId="{0441A3AF-BF6D-4FA2-B6AE-74C17C7F6B5C}" type="pres">
      <dgm:prSet presAssocID="{20AB2CCC-BB21-4976-AE39-594051F1964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35370412-59C9-4FC2-9AC5-12AFFD4DA946}" type="presOf" srcId="{E3723177-F823-437A-A3E9-C9D5FCCE21AF}" destId="{1BACBF7C-0D7D-42BE-B986-654D563EB4D4}" srcOrd="0" destOrd="0" presId="urn:microsoft.com/office/officeart/2005/8/layout/vList2"/>
    <dgm:cxn modelId="{222A8E1C-5C92-4E16-B3C5-0BBD6D313F18}" type="presOf" srcId="{BE2F4270-AFFA-4A0D-B27E-F7A291ED27D7}" destId="{E3F15033-6CFA-46E0-81AA-E443D2DF52F4}" srcOrd="0" destOrd="0" presId="urn:microsoft.com/office/officeart/2005/8/layout/vList2"/>
    <dgm:cxn modelId="{66055989-55A1-46B6-BA36-C5A526B51193}" srcId="{BE2F4270-AFFA-4A0D-B27E-F7A291ED27D7}" destId="{E3723177-F823-437A-A3E9-C9D5FCCE21AF}" srcOrd="1" destOrd="0" parTransId="{70421DA7-C353-4EA8-A0AA-1C24AB665AE2}" sibTransId="{2ED7E3E4-658A-4200-961C-F1E0ED50E867}"/>
    <dgm:cxn modelId="{4B4391D5-F3B0-4636-9FE2-956A2C9D25A2}" type="presOf" srcId="{AC7446A0-145B-4761-9ECB-BFD1504DD4B3}" destId="{0BD6FED3-B442-4259-A02A-7604FD9B7C19}" srcOrd="0" destOrd="0" presId="urn:microsoft.com/office/officeart/2005/8/layout/vList2"/>
    <dgm:cxn modelId="{8A80E8BF-402B-4642-BFE4-68CF5E01ED51}" srcId="{BE2F4270-AFFA-4A0D-B27E-F7A291ED27D7}" destId="{AC7446A0-145B-4761-9ECB-BFD1504DD4B3}" srcOrd="0" destOrd="0" parTransId="{B376F12D-AFEE-4C40-BDEF-3F9150BCF3FD}" sibTransId="{1D9D0CA2-573D-4CC9-91CE-F3992BDC2C4B}"/>
    <dgm:cxn modelId="{1E7923F5-BD22-464C-83BA-6717FA90E076}" type="presOf" srcId="{20AB2CCC-BB21-4976-AE39-594051F1964B}" destId="{0441A3AF-BF6D-4FA2-B6AE-74C17C7F6B5C}" srcOrd="0" destOrd="0" presId="urn:microsoft.com/office/officeart/2005/8/layout/vList2"/>
    <dgm:cxn modelId="{3EE4E3D6-813C-40BD-B189-5C81CE2F3445}" srcId="{BE2F4270-AFFA-4A0D-B27E-F7A291ED27D7}" destId="{20AB2CCC-BB21-4976-AE39-594051F1964B}" srcOrd="2" destOrd="0" parTransId="{EEE40905-A1F8-416A-937B-5F9B3AF71B95}" sibTransId="{5E1C416E-7E09-4078-AE92-9BB4F9BD997D}"/>
    <dgm:cxn modelId="{9263F166-58F9-48E5-B7BC-33FBECF6F8A6}" type="presParOf" srcId="{E3F15033-6CFA-46E0-81AA-E443D2DF52F4}" destId="{0BD6FED3-B442-4259-A02A-7604FD9B7C19}" srcOrd="0" destOrd="0" presId="urn:microsoft.com/office/officeart/2005/8/layout/vList2"/>
    <dgm:cxn modelId="{CFB57D7E-FE59-40A1-AA2D-DBAD21A11C0F}" type="presParOf" srcId="{E3F15033-6CFA-46E0-81AA-E443D2DF52F4}" destId="{CFB6D86E-A629-4FDB-BDAF-212AF5B9F3A4}" srcOrd="1" destOrd="0" presId="urn:microsoft.com/office/officeart/2005/8/layout/vList2"/>
    <dgm:cxn modelId="{2BB44F9C-724F-4806-B779-26C6500729A0}" type="presParOf" srcId="{E3F15033-6CFA-46E0-81AA-E443D2DF52F4}" destId="{1BACBF7C-0D7D-42BE-B986-654D563EB4D4}" srcOrd="2" destOrd="0" presId="urn:microsoft.com/office/officeart/2005/8/layout/vList2"/>
    <dgm:cxn modelId="{128C7D74-0F49-4880-AFD6-780EEB21BBD4}" type="presParOf" srcId="{E3F15033-6CFA-46E0-81AA-E443D2DF52F4}" destId="{BB8B9000-5CCA-46E8-BD40-B51825856AA0}" srcOrd="3" destOrd="0" presId="urn:microsoft.com/office/officeart/2005/8/layout/vList2"/>
    <dgm:cxn modelId="{AA1CA3F6-4C2C-42C6-9DD1-FCEB29ACE49B}" type="presParOf" srcId="{E3F15033-6CFA-46E0-81AA-E443D2DF52F4}" destId="{0441A3AF-BF6D-4FA2-B6AE-74C17C7F6B5C}" srcOrd="4" destOrd="0" presId="urn:microsoft.com/office/officeart/2005/8/layout/vList2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0B746E-B319-4426-BBBD-71C30AC2E03B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C0916DDE-F15E-473D-B57B-7A91795B084B}">
      <dgm:prSet/>
      <dgm:spPr/>
      <dgm:t>
        <a:bodyPr/>
        <a:lstStyle/>
        <a:p>
          <a:pPr rtl="0"/>
          <a:r>
            <a:rPr kumimoji="1" lang="en-GB" b="1" dirty="0" smtClean="0"/>
            <a:t>Letterbox Distributor (Distributor)</a:t>
          </a:r>
          <a:endParaRPr lang="en-GB" dirty="0"/>
        </a:p>
      </dgm:t>
    </dgm:pt>
    <dgm:pt modelId="{CC9D1AB5-6D88-4BD1-9151-167C5A917EDF}" type="parTrans" cxnId="{4011E9D3-4376-42ED-B19B-CD0D69917E72}">
      <dgm:prSet/>
      <dgm:spPr/>
      <dgm:t>
        <a:bodyPr/>
        <a:lstStyle/>
        <a:p>
          <a:endParaRPr lang="en-GB"/>
        </a:p>
      </dgm:t>
    </dgm:pt>
    <dgm:pt modelId="{C7679A1F-CC42-41C7-ADDB-BE44F0B83EBF}" type="sibTrans" cxnId="{4011E9D3-4376-42ED-B19B-CD0D69917E72}">
      <dgm:prSet/>
      <dgm:spPr/>
      <dgm:t>
        <a:bodyPr/>
        <a:lstStyle/>
        <a:p>
          <a:endParaRPr lang="en-GB"/>
        </a:p>
      </dgm:t>
    </dgm:pt>
    <dgm:pt modelId="{216878D4-6EB2-4A2D-B74E-F3B40D9CE161}">
      <dgm:prSet/>
      <dgm:spPr/>
      <dgm:t>
        <a:bodyPr/>
        <a:lstStyle/>
        <a:p>
          <a:pPr rtl="0"/>
          <a:r>
            <a:rPr kumimoji="1" lang="en-GB" dirty="0" smtClean="0"/>
            <a:t>Because each incoming document may need to be delivered to multiple </a:t>
          </a:r>
          <a:r>
            <a:rPr kumimoji="1" lang="en-GB" dirty="0" err="1" smtClean="0"/>
            <a:t>postboxes</a:t>
          </a:r>
          <a:endParaRPr kumimoji="1" lang="en-GB" dirty="0"/>
        </a:p>
      </dgm:t>
    </dgm:pt>
    <dgm:pt modelId="{1C371248-5502-4E1D-A6B6-199A5E5A9282}" type="parTrans" cxnId="{CC847924-851D-445F-8338-D1EA6C6BFEDF}">
      <dgm:prSet/>
      <dgm:spPr/>
      <dgm:t>
        <a:bodyPr/>
        <a:lstStyle/>
        <a:p>
          <a:endParaRPr lang="en-GB"/>
        </a:p>
      </dgm:t>
    </dgm:pt>
    <dgm:pt modelId="{01BD5A20-8849-4845-9552-9C9FB1C784D6}" type="sibTrans" cxnId="{CC847924-851D-445F-8338-D1EA6C6BFEDF}">
      <dgm:prSet/>
      <dgm:spPr/>
      <dgm:t>
        <a:bodyPr/>
        <a:lstStyle/>
        <a:p>
          <a:endParaRPr lang="en-GB"/>
        </a:p>
      </dgm:t>
    </dgm:pt>
    <dgm:pt modelId="{84672BDD-82DA-462C-9EF5-247661E34F70}">
      <dgm:prSet/>
      <dgm:spPr/>
      <dgm:t>
        <a:bodyPr/>
        <a:lstStyle/>
        <a:p>
          <a:pPr rtl="0"/>
          <a:r>
            <a:rPr kumimoji="1" lang="en-GB" dirty="0" smtClean="0"/>
            <a:t>This person will, if required, copy each document and place a single copy on the work piles of each of the relevant </a:t>
          </a:r>
          <a:r>
            <a:rPr kumimoji="1" lang="en-GB" dirty="0" err="1" smtClean="0"/>
            <a:t>postbox</a:t>
          </a:r>
          <a:r>
            <a:rPr kumimoji="1" lang="en-GB" dirty="0" smtClean="0"/>
            <a:t> monitors</a:t>
          </a:r>
          <a:endParaRPr lang="en-GB" dirty="0"/>
        </a:p>
      </dgm:t>
    </dgm:pt>
    <dgm:pt modelId="{047B9D82-97FD-4182-938E-E4A03B39F60F}" type="parTrans" cxnId="{D97F6FB8-8D92-4138-9F5D-95F2F8B6D57F}">
      <dgm:prSet/>
      <dgm:spPr/>
      <dgm:t>
        <a:bodyPr/>
        <a:lstStyle/>
        <a:p>
          <a:endParaRPr lang="en-GB"/>
        </a:p>
      </dgm:t>
    </dgm:pt>
    <dgm:pt modelId="{B3AEE737-3FD2-4D85-9550-770D243C2103}" type="sibTrans" cxnId="{D97F6FB8-8D92-4138-9F5D-95F2F8B6D57F}">
      <dgm:prSet/>
      <dgm:spPr/>
      <dgm:t>
        <a:bodyPr/>
        <a:lstStyle/>
        <a:p>
          <a:endParaRPr lang="en-GB"/>
        </a:p>
      </dgm:t>
    </dgm:pt>
    <dgm:pt modelId="{31600EFD-A0F6-4628-9C3A-DC52A2DDA711}" type="pres">
      <dgm:prSet presAssocID="{170B746E-B319-4426-BBBD-71C30AC2E0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78C72DC-7337-402F-B1E5-671587100353}" type="pres">
      <dgm:prSet presAssocID="{C0916DDE-F15E-473D-B57B-7A91795B084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9DA13C-17B8-4990-9343-7ACC29492F82}" type="pres">
      <dgm:prSet presAssocID="{C0916DDE-F15E-473D-B57B-7A91795B084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97F6FB8-8D92-4138-9F5D-95F2F8B6D57F}" srcId="{216878D4-6EB2-4A2D-B74E-F3B40D9CE161}" destId="{84672BDD-82DA-462C-9EF5-247661E34F70}" srcOrd="0" destOrd="0" parTransId="{047B9D82-97FD-4182-938E-E4A03B39F60F}" sibTransId="{B3AEE737-3FD2-4D85-9550-770D243C2103}"/>
    <dgm:cxn modelId="{CC847924-851D-445F-8338-D1EA6C6BFEDF}" srcId="{C0916DDE-F15E-473D-B57B-7A91795B084B}" destId="{216878D4-6EB2-4A2D-B74E-F3B40D9CE161}" srcOrd="0" destOrd="0" parTransId="{1C371248-5502-4E1D-A6B6-199A5E5A9282}" sibTransId="{01BD5A20-8849-4845-9552-9C9FB1C784D6}"/>
    <dgm:cxn modelId="{4011E9D3-4376-42ED-B19B-CD0D69917E72}" srcId="{170B746E-B319-4426-BBBD-71C30AC2E03B}" destId="{C0916DDE-F15E-473D-B57B-7A91795B084B}" srcOrd="0" destOrd="0" parTransId="{CC9D1AB5-6D88-4BD1-9151-167C5A917EDF}" sibTransId="{C7679A1F-CC42-41C7-ADDB-BE44F0B83EBF}"/>
    <dgm:cxn modelId="{CEFE8B3F-611D-4E52-8FF8-333B4B30F7D7}" type="presOf" srcId="{C0916DDE-F15E-473D-B57B-7A91795B084B}" destId="{E78C72DC-7337-402F-B1E5-671587100353}" srcOrd="0" destOrd="0" presId="urn:microsoft.com/office/officeart/2005/8/layout/vList2"/>
    <dgm:cxn modelId="{0F5E35F8-FCD5-4B07-A088-56245D1AE4DD}" type="presOf" srcId="{84672BDD-82DA-462C-9EF5-247661E34F70}" destId="{DD9DA13C-17B8-4990-9343-7ACC29492F82}" srcOrd="0" destOrd="1" presId="urn:microsoft.com/office/officeart/2005/8/layout/vList2"/>
    <dgm:cxn modelId="{B04D3ABA-3B16-45E6-A184-6DB59C5E0165}" type="presOf" srcId="{216878D4-6EB2-4A2D-B74E-F3B40D9CE161}" destId="{DD9DA13C-17B8-4990-9343-7ACC29492F82}" srcOrd="0" destOrd="0" presId="urn:microsoft.com/office/officeart/2005/8/layout/vList2"/>
    <dgm:cxn modelId="{265AD490-98FB-459D-9F20-666F621F5FBF}" type="presOf" srcId="{170B746E-B319-4426-BBBD-71C30AC2E03B}" destId="{31600EFD-A0F6-4628-9C3A-DC52A2DDA711}" srcOrd="0" destOrd="0" presId="urn:microsoft.com/office/officeart/2005/8/layout/vList2"/>
    <dgm:cxn modelId="{5247CBBB-D6FD-417D-8337-A4A3E371D259}" type="presParOf" srcId="{31600EFD-A0F6-4628-9C3A-DC52A2DDA711}" destId="{E78C72DC-7337-402F-B1E5-671587100353}" srcOrd="0" destOrd="0" presId="urn:microsoft.com/office/officeart/2005/8/layout/vList2"/>
    <dgm:cxn modelId="{087AF6CD-6D68-4811-BE09-9B7161A528BC}" type="presParOf" srcId="{31600EFD-A0F6-4628-9C3A-DC52A2DDA711}" destId="{DD9DA13C-17B8-4990-9343-7ACC29492F82}" srcOrd="1" destOrd="0" presId="urn:microsoft.com/office/officeart/2005/8/layout/vList2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41F735C-6D6C-4689-BB86-6680BF518ED5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3D1E7ABC-982F-4F8A-8E1C-684D16A9E968}">
      <dgm:prSet/>
      <dgm:spPr/>
      <dgm:t>
        <a:bodyPr/>
        <a:lstStyle/>
        <a:p>
          <a:pPr rtl="0"/>
          <a:r>
            <a:rPr kumimoji="1" lang="en-GB" b="1" dirty="0" err="1" smtClean="0"/>
            <a:t>Postbox</a:t>
          </a:r>
          <a:r>
            <a:rPr kumimoji="1" lang="en-GB" b="1" dirty="0" smtClean="0"/>
            <a:t> Monitor (Forwarder)</a:t>
          </a:r>
          <a:endParaRPr lang="en-GB" dirty="0"/>
        </a:p>
      </dgm:t>
    </dgm:pt>
    <dgm:pt modelId="{4DD95EAC-B602-4AE8-9043-37B388F0B243}" type="parTrans" cxnId="{4175A9F4-871E-4201-B9A5-77232575802B}">
      <dgm:prSet/>
      <dgm:spPr/>
      <dgm:t>
        <a:bodyPr/>
        <a:lstStyle/>
        <a:p>
          <a:endParaRPr lang="en-GB"/>
        </a:p>
      </dgm:t>
    </dgm:pt>
    <dgm:pt modelId="{4E119515-9D0A-4684-8550-20A83FD11270}" type="sibTrans" cxnId="{4175A9F4-871E-4201-B9A5-77232575802B}">
      <dgm:prSet/>
      <dgm:spPr/>
      <dgm:t>
        <a:bodyPr/>
        <a:lstStyle/>
        <a:p>
          <a:endParaRPr lang="en-GB"/>
        </a:p>
      </dgm:t>
    </dgm:pt>
    <dgm:pt modelId="{89EAC7DF-B392-468B-9A54-9E42C5405521}">
      <dgm:prSet/>
      <dgm:spPr/>
      <dgm:t>
        <a:bodyPr/>
        <a:lstStyle/>
        <a:p>
          <a:pPr rtl="0"/>
          <a:r>
            <a:rPr kumimoji="1" lang="en-GB" dirty="0" smtClean="0"/>
            <a:t>This person has a similar workload to that of the Letterbox Monitor, taking documents of their work pile and posting them to the destination</a:t>
          </a:r>
          <a:endParaRPr kumimoji="1" lang="en-GB" dirty="0"/>
        </a:p>
      </dgm:t>
    </dgm:pt>
    <dgm:pt modelId="{88494F2F-A7A1-4FFC-9A70-998FB366F8D4}" type="parTrans" cxnId="{B2179A96-E960-4BB4-ABC8-4ECFD9B7F424}">
      <dgm:prSet/>
      <dgm:spPr/>
      <dgm:t>
        <a:bodyPr/>
        <a:lstStyle/>
        <a:p>
          <a:endParaRPr lang="en-GB"/>
        </a:p>
      </dgm:t>
    </dgm:pt>
    <dgm:pt modelId="{8BBDF2E9-028C-4C47-989E-F72B0C186DE4}" type="sibTrans" cxnId="{B2179A96-E960-4BB4-ABC8-4ECFD9B7F424}">
      <dgm:prSet/>
      <dgm:spPr/>
      <dgm:t>
        <a:bodyPr/>
        <a:lstStyle/>
        <a:p>
          <a:endParaRPr lang="en-GB"/>
        </a:p>
      </dgm:t>
    </dgm:pt>
    <dgm:pt modelId="{0793C975-B355-4759-8F83-EC228A66E0C0}" type="pres">
      <dgm:prSet presAssocID="{441F735C-6D6C-4689-BB86-6680BF518E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128FCEE-3263-4A3E-ABCB-E1645FC22271}" type="pres">
      <dgm:prSet presAssocID="{3D1E7ABC-982F-4F8A-8E1C-684D16A9E96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E1889C-C685-4954-B15C-4041F4A85C3C}" type="pres">
      <dgm:prSet presAssocID="{3D1E7ABC-982F-4F8A-8E1C-684D16A9E96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175A9F4-871E-4201-B9A5-77232575802B}" srcId="{441F735C-6D6C-4689-BB86-6680BF518ED5}" destId="{3D1E7ABC-982F-4F8A-8E1C-684D16A9E968}" srcOrd="0" destOrd="0" parTransId="{4DD95EAC-B602-4AE8-9043-37B388F0B243}" sibTransId="{4E119515-9D0A-4684-8550-20A83FD11270}"/>
    <dgm:cxn modelId="{60A36890-89F8-4183-AF19-EA2F0264E16A}" type="presOf" srcId="{3D1E7ABC-982F-4F8A-8E1C-684D16A9E968}" destId="{5128FCEE-3263-4A3E-ABCB-E1645FC22271}" srcOrd="0" destOrd="0" presId="urn:microsoft.com/office/officeart/2005/8/layout/vList2"/>
    <dgm:cxn modelId="{B2179A96-E960-4BB4-ABC8-4ECFD9B7F424}" srcId="{3D1E7ABC-982F-4F8A-8E1C-684D16A9E968}" destId="{89EAC7DF-B392-468B-9A54-9E42C5405521}" srcOrd="0" destOrd="0" parTransId="{88494F2F-A7A1-4FFC-9A70-998FB366F8D4}" sibTransId="{8BBDF2E9-028C-4C47-989E-F72B0C186DE4}"/>
    <dgm:cxn modelId="{D1486217-CDC4-4FDD-95B4-16D7EDF371D0}" type="presOf" srcId="{441F735C-6D6C-4689-BB86-6680BF518ED5}" destId="{0793C975-B355-4759-8F83-EC228A66E0C0}" srcOrd="0" destOrd="0" presId="urn:microsoft.com/office/officeart/2005/8/layout/vList2"/>
    <dgm:cxn modelId="{E437343E-926D-4C2D-910A-CA63D0DA97A8}" type="presOf" srcId="{89EAC7DF-B392-468B-9A54-9E42C5405521}" destId="{47E1889C-C685-4954-B15C-4041F4A85C3C}" srcOrd="0" destOrd="0" presId="urn:microsoft.com/office/officeart/2005/8/layout/vList2"/>
    <dgm:cxn modelId="{98B6D6DD-98A1-43F8-AAD9-D75E0F592F57}" type="presParOf" srcId="{0793C975-B355-4759-8F83-EC228A66E0C0}" destId="{5128FCEE-3263-4A3E-ABCB-E1645FC22271}" srcOrd="0" destOrd="0" presId="urn:microsoft.com/office/officeart/2005/8/layout/vList2"/>
    <dgm:cxn modelId="{9BD2904C-3438-4FA7-878D-A4B706F6A1D8}" type="presParOf" srcId="{0793C975-B355-4759-8F83-EC228A66E0C0}" destId="{47E1889C-C685-4954-B15C-4041F4A85C3C}" srcOrd="1" destOrd="0" presId="urn:microsoft.com/office/officeart/2005/8/layout/vList2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6EEB18E-DE95-4659-A801-6257C407D97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3590DDCE-5B46-41AB-81DB-EEC7508F1459}">
      <dgm:prSet/>
      <dgm:spPr/>
      <dgm:t>
        <a:bodyPr/>
        <a:lstStyle/>
        <a:p>
          <a:pPr rtl="0"/>
          <a:r>
            <a:rPr kumimoji="1" lang="en-GB" b="1" dirty="0" smtClean="0"/>
            <a:t>Manager (Controller)</a:t>
          </a:r>
          <a:endParaRPr lang="en-GB" dirty="0"/>
        </a:p>
      </dgm:t>
    </dgm:pt>
    <dgm:pt modelId="{A3E60625-4577-407D-B0FF-A89F77CB5D50}" type="parTrans" cxnId="{A6660073-BA92-4348-ACE9-26871A08916D}">
      <dgm:prSet/>
      <dgm:spPr/>
      <dgm:t>
        <a:bodyPr/>
        <a:lstStyle/>
        <a:p>
          <a:endParaRPr lang="en-GB"/>
        </a:p>
      </dgm:t>
    </dgm:pt>
    <dgm:pt modelId="{4B470E70-8CE3-4187-B3EB-44402FB7528C}" type="sibTrans" cxnId="{A6660073-BA92-4348-ACE9-26871A08916D}">
      <dgm:prSet/>
      <dgm:spPr/>
      <dgm:t>
        <a:bodyPr/>
        <a:lstStyle/>
        <a:p>
          <a:endParaRPr lang="en-GB"/>
        </a:p>
      </dgm:t>
    </dgm:pt>
    <dgm:pt modelId="{0FAF99A9-8B04-43DB-994D-16F27D0668BC}">
      <dgm:prSet/>
      <dgm:spPr/>
      <dgm:t>
        <a:bodyPr/>
        <a:lstStyle/>
        <a:p>
          <a:pPr rtl="0"/>
          <a:r>
            <a:rPr kumimoji="1" lang="en-GB" dirty="0" smtClean="0"/>
            <a:t>The boss - decides who does what</a:t>
          </a:r>
          <a:endParaRPr kumimoji="1" lang="en-GB" dirty="0"/>
        </a:p>
      </dgm:t>
    </dgm:pt>
    <dgm:pt modelId="{409EAFD8-036F-402B-B883-46C58C08F41C}" type="parTrans" cxnId="{91C5140D-2003-4F00-A7A3-095915DDB7CD}">
      <dgm:prSet/>
      <dgm:spPr/>
      <dgm:t>
        <a:bodyPr/>
        <a:lstStyle/>
        <a:p>
          <a:endParaRPr lang="en-GB"/>
        </a:p>
      </dgm:t>
    </dgm:pt>
    <dgm:pt modelId="{0850FED5-F744-4954-90A0-535A3003FA74}" type="sibTrans" cxnId="{91C5140D-2003-4F00-A7A3-095915DDB7CD}">
      <dgm:prSet/>
      <dgm:spPr/>
      <dgm:t>
        <a:bodyPr/>
        <a:lstStyle/>
        <a:p>
          <a:endParaRPr lang="en-GB"/>
        </a:p>
      </dgm:t>
    </dgm:pt>
    <dgm:pt modelId="{5BC4B767-A063-49BD-8115-B71894AEFBA8}" type="pres">
      <dgm:prSet presAssocID="{D6EEB18E-DE95-4659-A801-6257C407D9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B0CED9-369A-4E44-9510-BEED91B59D7C}" type="pres">
      <dgm:prSet presAssocID="{3590DDCE-5B46-41AB-81DB-EEC7508F145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27AF0D8-FF3F-4F05-8F1E-594D94621023}" type="pres">
      <dgm:prSet presAssocID="{3590DDCE-5B46-41AB-81DB-EEC7508F145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0ED1E6D-B5EA-4B62-8480-3C1300CF95CD}" type="presOf" srcId="{3590DDCE-5B46-41AB-81DB-EEC7508F1459}" destId="{CDB0CED9-369A-4E44-9510-BEED91B59D7C}" srcOrd="0" destOrd="0" presId="urn:microsoft.com/office/officeart/2005/8/layout/vList2"/>
    <dgm:cxn modelId="{A6660073-BA92-4348-ACE9-26871A08916D}" srcId="{D6EEB18E-DE95-4659-A801-6257C407D970}" destId="{3590DDCE-5B46-41AB-81DB-EEC7508F1459}" srcOrd="0" destOrd="0" parTransId="{A3E60625-4577-407D-B0FF-A89F77CB5D50}" sibTransId="{4B470E70-8CE3-4187-B3EB-44402FB7528C}"/>
    <dgm:cxn modelId="{91C5140D-2003-4F00-A7A3-095915DDB7CD}" srcId="{3590DDCE-5B46-41AB-81DB-EEC7508F1459}" destId="{0FAF99A9-8B04-43DB-994D-16F27D0668BC}" srcOrd="0" destOrd="0" parTransId="{409EAFD8-036F-402B-B883-46C58C08F41C}" sibTransId="{0850FED5-F744-4954-90A0-535A3003FA74}"/>
    <dgm:cxn modelId="{883E45A8-9CF8-4902-97E9-0476C992100E}" type="presOf" srcId="{0FAF99A9-8B04-43DB-994D-16F27D0668BC}" destId="{C27AF0D8-FF3F-4F05-8F1E-594D94621023}" srcOrd="0" destOrd="0" presId="urn:microsoft.com/office/officeart/2005/8/layout/vList2"/>
    <dgm:cxn modelId="{D4949DD6-58B3-4541-81B6-42840FF2EBCA}" type="presOf" srcId="{D6EEB18E-DE95-4659-A801-6257C407D970}" destId="{5BC4B767-A063-49BD-8115-B71894AEFBA8}" srcOrd="0" destOrd="0" presId="urn:microsoft.com/office/officeart/2005/8/layout/vList2"/>
    <dgm:cxn modelId="{CBDFEBD0-7BD3-49C1-8617-CC403D840861}" type="presParOf" srcId="{5BC4B767-A063-49BD-8115-B71894AEFBA8}" destId="{CDB0CED9-369A-4E44-9510-BEED91B59D7C}" srcOrd="0" destOrd="0" presId="urn:microsoft.com/office/officeart/2005/8/layout/vList2"/>
    <dgm:cxn modelId="{9DAFEE63-3658-4A1C-BFAC-3DDA968D3395}" type="presParOf" srcId="{5BC4B767-A063-49BD-8115-B71894AEFBA8}" destId="{C27AF0D8-FF3F-4F05-8F1E-594D94621023}" srcOrd="1" destOrd="0" presId="urn:microsoft.com/office/officeart/2005/8/layout/vList2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B9771CB-D779-42C8-A3AE-8E48E4738B08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BBE8D71-9503-4003-991D-CB41B6E8259D}">
      <dgm:prSet/>
      <dgm:spPr/>
      <dgm:t>
        <a:bodyPr/>
        <a:lstStyle/>
        <a:p>
          <a:pPr rtl="0"/>
          <a:r>
            <a:rPr kumimoji="1" lang="en-GB" b="1" dirty="0" smtClean="0"/>
            <a:t>Don't use threading lightly but...</a:t>
          </a:r>
          <a:endParaRPr lang="en-GB" dirty="0"/>
        </a:p>
      </dgm:t>
    </dgm:pt>
    <dgm:pt modelId="{DD46726D-719C-4BBE-A3A3-D26987A18D60}" type="parTrans" cxnId="{B1D575A6-1EE3-4442-8F93-AFDE9A35B6BF}">
      <dgm:prSet/>
      <dgm:spPr/>
      <dgm:t>
        <a:bodyPr/>
        <a:lstStyle/>
        <a:p>
          <a:endParaRPr lang="en-GB"/>
        </a:p>
      </dgm:t>
    </dgm:pt>
    <dgm:pt modelId="{74F9230A-9E92-4823-960C-286A3C075200}" type="sibTrans" cxnId="{B1D575A6-1EE3-4442-8F93-AFDE9A35B6BF}">
      <dgm:prSet/>
      <dgm:spPr/>
      <dgm:t>
        <a:bodyPr/>
        <a:lstStyle/>
        <a:p>
          <a:endParaRPr lang="en-GB"/>
        </a:p>
      </dgm:t>
    </dgm:pt>
    <dgm:pt modelId="{FA30253E-5AC7-497F-B1F4-533C2688675B}">
      <dgm:prSet/>
      <dgm:spPr/>
      <dgm:t>
        <a:bodyPr/>
        <a:lstStyle/>
        <a:p>
          <a:pPr rtl="0"/>
          <a:r>
            <a:rPr kumimoji="1" lang="en-GB" b="1" dirty="0" smtClean="0"/>
            <a:t>...this is clearly a prime candidate for multithreading</a:t>
          </a:r>
          <a:endParaRPr lang="en-GB" dirty="0"/>
        </a:p>
      </dgm:t>
    </dgm:pt>
    <dgm:pt modelId="{F6060AEA-B0C4-4019-A57A-D7F0A9BE45C1}" type="parTrans" cxnId="{0D0D681E-486C-4B14-A71C-52002289B598}">
      <dgm:prSet/>
      <dgm:spPr/>
      <dgm:t>
        <a:bodyPr/>
        <a:lstStyle/>
        <a:p>
          <a:endParaRPr lang="en-GB"/>
        </a:p>
      </dgm:t>
    </dgm:pt>
    <dgm:pt modelId="{176EEE33-24E7-4D2B-807A-9D48F21D51C7}" type="sibTrans" cxnId="{0D0D681E-486C-4B14-A71C-52002289B598}">
      <dgm:prSet/>
      <dgm:spPr/>
      <dgm:t>
        <a:bodyPr/>
        <a:lstStyle/>
        <a:p>
          <a:endParaRPr lang="en-GB"/>
        </a:p>
      </dgm:t>
    </dgm:pt>
    <dgm:pt modelId="{C920AF30-F855-4321-9C0A-984FD2AFF02E}">
      <dgm:prSet/>
      <dgm:spPr/>
      <dgm:t>
        <a:bodyPr/>
        <a:lstStyle/>
        <a:p>
          <a:pPr rtl="0"/>
          <a:r>
            <a:rPr kumimoji="1" lang="en-GB" b="1" dirty="0" smtClean="0"/>
            <a:t>Each "person" is a separate process, able to act in isolation with a well defined interface to the rest of the application, so can be implemented as a thread.</a:t>
          </a:r>
          <a:endParaRPr lang="en-GB" dirty="0"/>
        </a:p>
      </dgm:t>
    </dgm:pt>
    <dgm:pt modelId="{D88E5A1F-F21F-414F-8BF6-2DC14CA6D0ED}" type="parTrans" cxnId="{6AC492D0-1660-44AD-98C6-C6773F0CAF98}">
      <dgm:prSet/>
      <dgm:spPr/>
      <dgm:t>
        <a:bodyPr/>
        <a:lstStyle/>
        <a:p>
          <a:endParaRPr lang="en-GB"/>
        </a:p>
      </dgm:t>
    </dgm:pt>
    <dgm:pt modelId="{2C22685A-3D87-45AF-A76C-ED0FA208641A}" type="sibTrans" cxnId="{6AC492D0-1660-44AD-98C6-C6773F0CAF98}">
      <dgm:prSet/>
      <dgm:spPr/>
      <dgm:t>
        <a:bodyPr/>
        <a:lstStyle/>
        <a:p>
          <a:endParaRPr lang="en-GB"/>
        </a:p>
      </dgm:t>
    </dgm:pt>
    <dgm:pt modelId="{BEBFE8EE-A150-4BD8-98E3-A1253DEB1F74}">
      <dgm:prSet/>
      <dgm:spPr/>
      <dgm:t>
        <a:bodyPr/>
        <a:lstStyle/>
        <a:p>
          <a:pPr rtl="0"/>
          <a:r>
            <a:rPr kumimoji="1" lang="en-GB" b="1" dirty="0" smtClean="0"/>
            <a:t>The manager runs at the application process level - i.e. in the main thread</a:t>
          </a:r>
          <a:endParaRPr lang="en-GB" dirty="0"/>
        </a:p>
      </dgm:t>
    </dgm:pt>
    <dgm:pt modelId="{4CE646D0-D053-4045-9274-F9BFCC72E7B4}" type="parTrans" cxnId="{9E8571C7-39C8-441D-802B-0F9427EF09F6}">
      <dgm:prSet/>
      <dgm:spPr/>
      <dgm:t>
        <a:bodyPr/>
        <a:lstStyle/>
        <a:p>
          <a:endParaRPr lang="en-GB"/>
        </a:p>
      </dgm:t>
    </dgm:pt>
    <dgm:pt modelId="{E378B18E-6FAF-47A2-B113-5D1DFDD32A04}" type="sibTrans" cxnId="{9E8571C7-39C8-441D-802B-0F9427EF09F6}">
      <dgm:prSet/>
      <dgm:spPr/>
      <dgm:t>
        <a:bodyPr/>
        <a:lstStyle/>
        <a:p>
          <a:endParaRPr lang="en-GB"/>
        </a:p>
      </dgm:t>
    </dgm:pt>
    <dgm:pt modelId="{BC5E23AB-F1AD-4646-B3F7-E4F69C8B869A}">
      <dgm:prSet/>
      <dgm:spPr/>
      <dgm:t>
        <a:bodyPr/>
        <a:lstStyle/>
        <a:p>
          <a:r>
            <a:rPr lang="en-GB" b="1" dirty="0" smtClean="0"/>
            <a:t>The "work piles" become FIFO queues</a:t>
          </a:r>
        </a:p>
      </dgm:t>
    </dgm:pt>
    <dgm:pt modelId="{0D2991F6-F807-4B6D-8CCC-AAFC54E00219}" type="parTrans" cxnId="{DD0E534E-4DDA-48D0-B2A8-1CC1DA15A9DB}">
      <dgm:prSet/>
      <dgm:spPr/>
      <dgm:t>
        <a:bodyPr/>
        <a:lstStyle/>
        <a:p>
          <a:endParaRPr lang="en-GB"/>
        </a:p>
      </dgm:t>
    </dgm:pt>
    <dgm:pt modelId="{D1AD947C-DD31-4BFB-9AF4-05F9E0B0056D}" type="sibTrans" cxnId="{DD0E534E-4DDA-48D0-B2A8-1CC1DA15A9DB}">
      <dgm:prSet/>
      <dgm:spPr/>
      <dgm:t>
        <a:bodyPr/>
        <a:lstStyle/>
        <a:p>
          <a:endParaRPr lang="en-GB"/>
        </a:p>
      </dgm:t>
    </dgm:pt>
    <dgm:pt modelId="{68DB60CF-FC9A-4E8B-AA40-500BCD3797DB}">
      <dgm:prSet/>
      <dgm:spPr/>
      <dgm:t>
        <a:bodyPr/>
        <a:lstStyle/>
        <a:p>
          <a:r>
            <a:rPr lang="en-GB" b="1" dirty="0" smtClean="0"/>
            <a:t>Each responsibility is encapsulated in a class</a:t>
          </a:r>
        </a:p>
      </dgm:t>
    </dgm:pt>
    <dgm:pt modelId="{94383D51-B2D4-45B1-9EAA-3D1F7F100B09}" type="parTrans" cxnId="{817D6BD5-BAAE-4A26-9969-30127751C7A9}">
      <dgm:prSet/>
      <dgm:spPr/>
      <dgm:t>
        <a:bodyPr/>
        <a:lstStyle/>
        <a:p>
          <a:endParaRPr lang="en-GB"/>
        </a:p>
      </dgm:t>
    </dgm:pt>
    <dgm:pt modelId="{5D2D05C4-5B55-4EC6-82BF-757A03449520}" type="sibTrans" cxnId="{817D6BD5-BAAE-4A26-9969-30127751C7A9}">
      <dgm:prSet/>
      <dgm:spPr/>
      <dgm:t>
        <a:bodyPr/>
        <a:lstStyle/>
        <a:p>
          <a:endParaRPr lang="en-GB"/>
        </a:p>
      </dgm:t>
    </dgm:pt>
    <dgm:pt modelId="{9BA76FF3-C3B5-44D2-A2BF-93D31439ED3A}" type="pres">
      <dgm:prSet presAssocID="{2B9771CB-D779-42C8-A3AE-8E48E4738B0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CCC89DA-B143-4B42-9852-45967C438E6B}" type="pres">
      <dgm:prSet presAssocID="{8BBE8D71-9503-4003-991D-CB41B6E8259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5FAE24-7862-4ACC-8214-D1C33DD37542}" type="pres">
      <dgm:prSet presAssocID="{74F9230A-9E92-4823-960C-286A3C075200}" presName="spacer" presStyleCnt="0"/>
      <dgm:spPr/>
    </dgm:pt>
    <dgm:pt modelId="{BCEE3EA8-D72D-41F4-AE09-D47EF99BF154}" type="pres">
      <dgm:prSet presAssocID="{FA30253E-5AC7-497F-B1F4-533C2688675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AD4E38-CC84-4FAF-9A6C-EC2F99E7A206}" type="pres">
      <dgm:prSet presAssocID="{176EEE33-24E7-4D2B-807A-9D48F21D51C7}" presName="spacer" presStyleCnt="0"/>
      <dgm:spPr/>
    </dgm:pt>
    <dgm:pt modelId="{88123EF5-853C-402A-A2E5-592142329D71}" type="pres">
      <dgm:prSet presAssocID="{C920AF30-F855-4321-9C0A-984FD2AFF02E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F53760-581D-4801-B20D-8DC516E60028}" type="pres">
      <dgm:prSet presAssocID="{2C22685A-3D87-45AF-A76C-ED0FA208641A}" presName="spacer" presStyleCnt="0"/>
      <dgm:spPr/>
    </dgm:pt>
    <dgm:pt modelId="{6205FE68-EE10-4A1D-AB6B-3385CCB77DD9}" type="pres">
      <dgm:prSet presAssocID="{BEBFE8EE-A150-4BD8-98E3-A1253DEB1F7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ADA7364-4FCA-4CE9-996E-38A8662B4F96}" type="pres">
      <dgm:prSet presAssocID="{E378B18E-6FAF-47A2-B113-5D1DFDD32A04}" presName="spacer" presStyleCnt="0"/>
      <dgm:spPr/>
    </dgm:pt>
    <dgm:pt modelId="{E9B459AB-7210-4CCB-8D60-6E51DB103C5B}" type="pres">
      <dgm:prSet presAssocID="{BC5E23AB-F1AD-4646-B3F7-E4F69C8B869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3D738E-1568-4023-AB51-2340FEC2BB61}" type="pres">
      <dgm:prSet presAssocID="{D1AD947C-DD31-4BFB-9AF4-05F9E0B0056D}" presName="spacer" presStyleCnt="0"/>
      <dgm:spPr/>
    </dgm:pt>
    <dgm:pt modelId="{F6FE66DD-9DE1-460C-A88F-0DEBEDDB7970}" type="pres">
      <dgm:prSet presAssocID="{68DB60CF-FC9A-4E8B-AA40-500BCD3797D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15FFA4C-59A6-4A6C-A7EF-67D9E9387EC2}" type="presOf" srcId="{2B9771CB-D779-42C8-A3AE-8E48E4738B08}" destId="{9BA76FF3-C3B5-44D2-A2BF-93D31439ED3A}" srcOrd="0" destOrd="0" presId="urn:microsoft.com/office/officeart/2005/8/layout/vList2"/>
    <dgm:cxn modelId="{DD0E534E-4DDA-48D0-B2A8-1CC1DA15A9DB}" srcId="{2B9771CB-D779-42C8-A3AE-8E48E4738B08}" destId="{BC5E23AB-F1AD-4646-B3F7-E4F69C8B869A}" srcOrd="4" destOrd="0" parTransId="{0D2991F6-F807-4B6D-8CCC-AAFC54E00219}" sibTransId="{D1AD947C-DD31-4BFB-9AF4-05F9E0B0056D}"/>
    <dgm:cxn modelId="{22637351-EDEE-47CC-8311-C2F516C5A2B6}" type="presOf" srcId="{C920AF30-F855-4321-9C0A-984FD2AFF02E}" destId="{88123EF5-853C-402A-A2E5-592142329D71}" srcOrd="0" destOrd="0" presId="urn:microsoft.com/office/officeart/2005/8/layout/vList2"/>
    <dgm:cxn modelId="{6AC492D0-1660-44AD-98C6-C6773F0CAF98}" srcId="{2B9771CB-D779-42C8-A3AE-8E48E4738B08}" destId="{C920AF30-F855-4321-9C0A-984FD2AFF02E}" srcOrd="2" destOrd="0" parTransId="{D88E5A1F-F21F-414F-8BF6-2DC14CA6D0ED}" sibTransId="{2C22685A-3D87-45AF-A76C-ED0FA208641A}"/>
    <dgm:cxn modelId="{0D0D681E-486C-4B14-A71C-52002289B598}" srcId="{2B9771CB-D779-42C8-A3AE-8E48E4738B08}" destId="{FA30253E-5AC7-497F-B1F4-533C2688675B}" srcOrd="1" destOrd="0" parTransId="{F6060AEA-B0C4-4019-A57A-D7F0A9BE45C1}" sibTransId="{176EEE33-24E7-4D2B-807A-9D48F21D51C7}"/>
    <dgm:cxn modelId="{F4AD852A-06F7-4918-8669-29EEFD534C90}" type="presOf" srcId="{68DB60CF-FC9A-4E8B-AA40-500BCD3797DB}" destId="{F6FE66DD-9DE1-460C-A88F-0DEBEDDB7970}" srcOrd="0" destOrd="0" presId="urn:microsoft.com/office/officeart/2005/8/layout/vList2"/>
    <dgm:cxn modelId="{8F3BD991-584E-424F-B46C-1CDAC6655AF1}" type="presOf" srcId="{BEBFE8EE-A150-4BD8-98E3-A1253DEB1F74}" destId="{6205FE68-EE10-4A1D-AB6B-3385CCB77DD9}" srcOrd="0" destOrd="0" presId="urn:microsoft.com/office/officeart/2005/8/layout/vList2"/>
    <dgm:cxn modelId="{817D6BD5-BAAE-4A26-9969-30127751C7A9}" srcId="{2B9771CB-D779-42C8-A3AE-8E48E4738B08}" destId="{68DB60CF-FC9A-4E8B-AA40-500BCD3797DB}" srcOrd="5" destOrd="0" parTransId="{94383D51-B2D4-45B1-9EAA-3D1F7F100B09}" sibTransId="{5D2D05C4-5B55-4EC6-82BF-757A03449520}"/>
    <dgm:cxn modelId="{B1D575A6-1EE3-4442-8F93-AFDE9A35B6BF}" srcId="{2B9771CB-D779-42C8-A3AE-8E48E4738B08}" destId="{8BBE8D71-9503-4003-991D-CB41B6E8259D}" srcOrd="0" destOrd="0" parTransId="{DD46726D-719C-4BBE-A3A3-D26987A18D60}" sibTransId="{74F9230A-9E92-4823-960C-286A3C075200}"/>
    <dgm:cxn modelId="{1E66DD54-4D5A-4AE5-8B41-35166D65B5EF}" type="presOf" srcId="{FA30253E-5AC7-497F-B1F4-533C2688675B}" destId="{BCEE3EA8-D72D-41F4-AE09-D47EF99BF154}" srcOrd="0" destOrd="0" presId="urn:microsoft.com/office/officeart/2005/8/layout/vList2"/>
    <dgm:cxn modelId="{6C10E682-A8BD-4DFC-8B99-492BE43443B0}" type="presOf" srcId="{BC5E23AB-F1AD-4646-B3F7-E4F69C8B869A}" destId="{E9B459AB-7210-4CCB-8D60-6E51DB103C5B}" srcOrd="0" destOrd="0" presId="urn:microsoft.com/office/officeart/2005/8/layout/vList2"/>
    <dgm:cxn modelId="{9E8571C7-39C8-441D-802B-0F9427EF09F6}" srcId="{2B9771CB-D779-42C8-A3AE-8E48E4738B08}" destId="{BEBFE8EE-A150-4BD8-98E3-A1253DEB1F74}" srcOrd="3" destOrd="0" parTransId="{4CE646D0-D053-4045-9274-F9BFCC72E7B4}" sibTransId="{E378B18E-6FAF-47A2-B113-5D1DFDD32A04}"/>
    <dgm:cxn modelId="{E388167C-E927-4E55-8E26-83FC41326580}" type="presOf" srcId="{8BBE8D71-9503-4003-991D-CB41B6E8259D}" destId="{BCCC89DA-B143-4B42-9852-45967C438E6B}" srcOrd="0" destOrd="0" presId="urn:microsoft.com/office/officeart/2005/8/layout/vList2"/>
    <dgm:cxn modelId="{9EF64227-2E88-4633-AC39-79B3F5234A2D}" type="presParOf" srcId="{9BA76FF3-C3B5-44D2-A2BF-93D31439ED3A}" destId="{BCCC89DA-B143-4B42-9852-45967C438E6B}" srcOrd="0" destOrd="0" presId="urn:microsoft.com/office/officeart/2005/8/layout/vList2"/>
    <dgm:cxn modelId="{44FDEEE7-6517-48B8-A1C2-1CAF8DB3D48D}" type="presParOf" srcId="{9BA76FF3-C3B5-44D2-A2BF-93D31439ED3A}" destId="{E35FAE24-7862-4ACC-8214-D1C33DD37542}" srcOrd="1" destOrd="0" presId="urn:microsoft.com/office/officeart/2005/8/layout/vList2"/>
    <dgm:cxn modelId="{5D01BA8C-4BD0-468E-962D-F3D32E767ADA}" type="presParOf" srcId="{9BA76FF3-C3B5-44D2-A2BF-93D31439ED3A}" destId="{BCEE3EA8-D72D-41F4-AE09-D47EF99BF154}" srcOrd="2" destOrd="0" presId="urn:microsoft.com/office/officeart/2005/8/layout/vList2"/>
    <dgm:cxn modelId="{22D0681D-C2A4-4B73-9FFD-692C141AB676}" type="presParOf" srcId="{9BA76FF3-C3B5-44D2-A2BF-93D31439ED3A}" destId="{BAAD4E38-CC84-4FAF-9A6C-EC2F99E7A206}" srcOrd="3" destOrd="0" presId="urn:microsoft.com/office/officeart/2005/8/layout/vList2"/>
    <dgm:cxn modelId="{60318A3B-5331-482C-8C79-48849595B9B3}" type="presParOf" srcId="{9BA76FF3-C3B5-44D2-A2BF-93D31439ED3A}" destId="{88123EF5-853C-402A-A2E5-592142329D71}" srcOrd="4" destOrd="0" presId="urn:microsoft.com/office/officeart/2005/8/layout/vList2"/>
    <dgm:cxn modelId="{D2DA0E4B-E6A4-4629-923F-2A3009AF85A2}" type="presParOf" srcId="{9BA76FF3-C3B5-44D2-A2BF-93D31439ED3A}" destId="{FFF53760-581D-4801-B20D-8DC516E60028}" srcOrd="5" destOrd="0" presId="urn:microsoft.com/office/officeart/2005/8/layout/vList2"/>
    <dgm:cxn modelId="{AE551796-A031-4E70-86CE-69FF33934935}" type="presParOf" srcId="{9BA76FF3-C3B5-44D2-A2BF-93D31439ED3A}" destId="{6205FE68-EE10-4A1D-AB6B-3385CCB77DD9}" srcOrd="6" destOrd="0" presId="urn:microsoft.com/office/officeart/2005/8/layout/vList2"/>
    <dgm:cxn modelId="{0267B18C-905D-4E36-97FF-CF7F06EAF20F}" type="presParOf" srcId="{9BA76FF3-C3B5-44D2-A2BF-93D31439ED3A}" destId="{3ADA7364-4FCA-4CE9-996E-38A8662B4F96}" srcOrd="7" destOrd="0" presId="urn:microsoft.com/office/officeart/2005/8/layout/vList2"/>
    <dgm:cxn modelId="{B4631BFD-082E-4085-B55B-5FE9E0FDCCF6}" type="presParOf" srcId="{9BA76FF3-C3B5-44D2-A2BF-93D31439ED3A}" destId="{E9B459AB-7210-4CCB-8D60-6E51DB103C5B}" srcOrd="8" destOrd="0" presId="urn:microsoft.com/office/officeart/2005/8/layout/vList2"/>
    <dgm:cxn modelId="{36683ACC-4922-4317-ADA9-935E724D122C}" type="presParOf" srcId="{9BA76FF3-C3B5-44D2-A2BF-93D31439ED3A}" destId="{783D738E-1568-4023-AB51-2340FEC2BB61}" srcOrd="9" destOrd="0" presId="urn:microsoft.com/office/officeart/2005/8/layout/vList2"/>
    <dgm:cxn modelId="{8A941B30-C07F-4C4F-AE45-70E16612D547}" type="presParOf" srcId="{9BA76FF3-C3B5-44D2-A2BF-93D31439ED3A}" destId="{F6FE66DD-9DE1-460C-A88F-0DEBEDDB7970}" srcOrd="10" destOrd="0" presId="urn:microsoft.com/office/officeart/2005/8/layout/vList2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AC42EF3-D155-475B-A982-DCFD0C95699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014EE46-4D0E-4E74-96AC-51DBA74FE838}">
      <dgm:prSet/>
      <dgm:spPr/>
      <dgm:t>
        <a:bodyPr/>
        <a:lstStyle/>
        <a:p>
          <a:pPr rtl="0"/>
          <a:r>
            <a:rPr kumimoji="1" lang="en-GB" b="1" dirty="0" smtClean="0"/>
            <a:t>Map the routing structure in XML</a:t>
          </a:r>
          <a:endParaRPr lang="en-GB" dirty="0"/>
        </a:p>
      </dgm:t>
    </dgm:pt>
    <dgm:pt modelId="{C5A9244F-ADF8-4F2B-B152-D5AAE365D6A7}" type="parTrans" cxnId="{DC5C3381-4A67-4A79-93FC-2BCD826D6A07}">
      <dgm:prSet/>
      <dgm:spPr/>
      <dgm:t>
        <a:bodyPr/>
        <a:lstStyle/>
        <a:p>
          <a:endParaRPr lang="en-GB"/>
        </a:p>
      </dgm:t>
    </dgm:pt>
    <dgm:pt modelId="{12EC6EB2-1F43-43AD-AB0F-FFA0A3D6E763}" type="sibTrans" cxnId="{DC5C3381-4A67-4A79-93FC-2BCD826D6A07}">
      <dgm:prSet/>
      <dgm:spPr/>
      <dgm:t>
        <a:bodyPr/>
        <a:lstStyle/>
        <a:p>
          <a:endParaRPr lang="en-GB"/>
        </a:p>
      </dgm:t>
    </dgm:pt>
    <dgm:pt modelId="{5BC05DD0-89B6-40BC-BDA0-D61D99C95CA1}">
      <dgm:prSet/>
      <dgm:spPr/>
      <dgm:t>
        <a:bodyPr/>
        <a:lstStyle/>
        <a:p>
          <a:pPr rtl="0"/>
          <a:r>
            <a:rPr kumimoji="1" lang="en-GB" dirty="0" smtClean="0"/>
            <a:t>Destination</a:t>
          </a:r>
          <a:endParaRPr lang="en-GB" dirty="0"/>
        </a:p>
      </dgm:t>
    </dgm:pt>
    <dgm:pt modelId="{DB2BBE80-7B86-494C-91CC-429C5B7BECB7}" type="parTrans" cxnId="{D30B3673-68BE-4D2C-A0B4-246CAB6619AC}">
      <dgm:prSet/>
      <dgm:spPr/>
      <dgm:t>
        <a:bodyPr/>
        <a:lstStyle/>
        <a:p>
          <a:endParaRPr lang="en-GB"/>
        </a:p>
      </dgm:t>
    </dgm:pt>
    <dgm:pt modelId="{2BEE7C46-E09F-4B19-A3F8-319E191C446F}" type="sibTrans" cxnId="{D30B3673-68BE-4D2C-A0B4-246CAB6619AC}">
      <dgm:prSet/>
      <dgm:spPr/>
      <dgm:t>
        <a:bodyPr/>
        <a:lstStyle/>
        <a:p>
          <a:endParaRPr lang="en-GB"/>
        </a:p>
      </dgm:t>
    </dgm:pt>
    <dgm:pt modelId="{F89FC695-B3DB-4088-876E-3152D7A5D5C6}">
      <dgm:prSet/>
      <dgm:spPr/>
      <dgm:t>
        <a:bodyPr/>
        <a:lstStyle/>
        <a:p>
          <a:pPr rtl="0"/>
          <a:r>
            <a:rPr kumimoji="1" lang="en-GB" dirty="0" smtClean="0"/>
            <a:t>Route</a:t>
          </a:r>
          <a:endParaRPr lang="en-GB" dirty="0"/>
        </a:p>
      </dgm:t>
    </dgm:pt>
    <dgm:pt modelId="{118F16A3-B44A-40F7-8CEF-9452695B61B4}" type="parTrans" cxnId="{C1D7EBC4-0F44-45C2-A6FE-F041EF32340B}">
      <dgm:prSet/>
      <dgm:spPr/>
      <dgm:t>
        <a:bodyPr/>
        <a:lstStyle/>
        <a:p>
          <a:endParaRPr lang="en-GB"/>
        </a:p>
      </dgm:t>
    </dgm:pt>
    <dgm:pt modelId="{4C401FD8-07E8-43A0-BDFB-6228BCBD2E3F}" type="sibTrans" cxnId="{C1D7EBC4-0F44-45C2-A6FE-F041EF32340B}">
      <dgm:prSet/>
      <dgm:spPr/>
      <dgm:t>
        <a:bodyPr/>
        <a:lstStyle/>
        <a:p>
          <a:endParaRPr lang="en-GB"/>
        </a:p>
      </dgm:t>
    </dgm:pt>
    <dgm:pt modelId="{9DB744E1-928B-43DE-BAA0-6ED4F3652B60}">
      <dgm:prSet/>
      <dgm:spPr/>
      <dgm:t>
        <a:bodyPr/>
        <a:lstStyle/>
        <a:p>
          <a:pPr rtl="0"/>
          <a:r>
            <a:rPr kumimoji="1" lang="en-GB" dirty="0" smtClean="0"/>
            <a:t>Source</a:t>
          </a:r>
          <a:endParaRPr kumimoji="1" lang="en-GB" dirty="0"/>
        </a:p>
      </dgm:t>
    </dgm:pt>
    <dgm:pt modelId="{54ADF2A7-300F-4947-995B-C8B9CEE56E64}" type="parTrans" cxnId="{5FE1C315-A1A1-4E3A-87BC-04340FE175F7}">
      <dgm:prSet/>
      <dgm:spPr/>
      <dgm:t>
        <a:bodyPr/>
        <a:lstStyle/>
        <a:p>
          <a:endParaRPr lang="en-GB"/>
        </a:p>
      </dgm:t>
    </dgm:pt>
    <dgm:pt modelId="{0C6BA6C6-8C3B-4CF1-9A0C-4503547FACD5}" type="sibTrans" cxnId="{5FE1C315-A1A1-4E3A-87BC-04340FE175F7}">
      <dgm:prSet/>
      <dgm:spPr/>
      <dgm:t>
        <a:bodyPr/>
        <a:lstStyle/>
        <a:p>
          <a:endParaRPr lang="en-GB"/>
        </a:p>
      </dgm:t>
    </dgm:pt>
    <dgm:pt modelId="{97806CD8-DA44-4A1A-B81E-AF1D710EB52C}" type="pres">
      <dgm:prSet presAssocID="{7AC42EF3-D155-475B-A982-DCFD0C95699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582A14E-DA78-4FE3-A966-2111570C1003}" type="pres">
      <dgm:prSet presAssocID="{2014EE46-4D0E-4E74-96AC-51DBA74FE838}" presName="parentText" presStyleLbl="node1" presStyleIdx="0" presStyleCnt="1" custScaleY="8112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204F0AD-358C-41C3-9C4A-83BA859BA030}" type="pres">
      <dgm:prSet presAssocID="{2014EE46-4D0E-4E74-96AC-51DBA74FE838}" presName="childText" presStyleLbl="revTx" presStyleIdx="0" presStyleCnt="1" custScaleX="32500" custScaleY="276536" custLinFactNeighborX="-33572" custLinFactNeighborY="108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30B3673-68BE-4D2C-A0B4-246CAB6619AC}" srcId="{2014EE46-4D0E-4E74-96AC-51DBA74FE838}" destId="{5BC05DD0-89B6-40BC-BDA0-D61D99C95CA1}" srcOrd="1" destOrd="0" parTransId="{DB2BBE80-7B86-494C-91CC-429C5B7BECB7}" sibTransId="{2BEE7C46-E09F-4B19-A3F8-319E191C446F}"/>
    <dgm:cxn modelId="{97DACDCB-A083-4AC2-ADBA-7164BDC3F359}" type="presOf" srcId="{5BC05DD0-89B6-40BC-BDA0-D61D99C95CA1}" destId="{6204F0AD-358C-41C3-9C4A-83BA859BA030}" srcOrd="0" destOrd="1" presId="urn:microsoft.com/office/officeart/2005/8/layout/vList2"/>
    <dgm:cxn modelId="{84BE2E2E-F957-4175-99E3-35B7291358D3}" type="presOf" srcId="{F89FC695-B3DB-4088-876E-3152D7A5D5C6}" destId="{6204F0AD-358C-41C3-9C4A-83BA859BA030}" srcOrd="0" destOrd="2" presId="urn:microsoft.com/office/officeart/2005/8/layout/vList2"/>
    <dgm:cxn modelId="{DC5C3381-4A67-4A79-93FC-2BCD826D6A07}" srcId="{7AC42EF3-D155-475B-A982-DCFD0C956990}" destId="{2014EE46-4D0E-4E74-96AC-51DBA74FE838}" srcOrd="0" destOrd="0" parTransId="{C5A9244F-ADF8-4F2B-B152-D5AAE365D6A7}" sibTransId="{12EC6EB2-1F43-43AD-AB0F-FFA0A3D6E763}"/>
    <dgm:cxn modelId="{53D71A6D-37E7-47CF-A28E-B2F19D59CBFD}" type="presOf" srcId="{2014EE46-4D0E-4E74-96AC-51DBA74FE838}" destId="{5582A14E-DA78-4FE3-A966-2111570C1003}" srcOrd="0" destOrd="0" presId="urn:microsoft.com/office/officeart/2005/8/layout/vList2"/>
    <dgm:cxn modelId="{DFEF74D5-FD1A-4206-A336-502403AC537A}" type="presOf" srcId="{7AC42EF3-D155-475B-A982-DCFD0C956990}" destId="{97806CD8-DA44-4A1A-B81E-AF1D710EB52C}" srcOrd="0" destOrd="0" presId="urn:microsoft.com/office/officeart/2005/8/layout/vList2"/>
    <dgm:cxn modelId="{B3EE57A6-591B-4EFF-9F2F-404002F05895}" type="presOf" srcId="{9DB744E1-928B-43DE-BAA0-6ED4F3652B60}" destId="{6204F0AD-358C-41C3-9C4A-83BA859BA030}" srcOrd="0" destOrd="0" presId="urn:microsoft.com/office/officeart/2005/8/layout/vList2"/>
    <dgm:cxn modelId="{C1D7EBC4-0F44-45C2-A6FE-F041EF32340B}" srcId="{2014EE46-4D0E-4E74-96AC-51DBA74FE838}" destId="{F89FC695-B3DB-4088-876E-3152D7A5D5C6}" srcOrd="2" destOrd="0" parTransId="{118F16A3-B44A-40F7-8CEF-9452695B61B4}" sibTransId="{4C401FD8-07E8-43A0-BDFB-6228BCBD2E3F}"/>
    <dgm:cxn modelId="{5FE1C315-A1A1-4E3A-87BC-04340FE175F7}" srcId="{2014EE46-4D0E-4E74-96AC-51DBA74FE838}" destId="{9DB744E1-928B-43DE-BAA0-6ED4F3652B60}" srcOrd="0" destOrd="0" parTransId="{54ADF2A7-300F-4947-995B-C8B9CEE56E64}" sibTransId="{0C6BA6C6-8C3B-4CF1-9A0C-4503547FACD5}"/>
    <dgm:cxn modelId="{A802839B-1C8E-4A0D-8BB5-54B9640C956A}" type="presParOf" srcId="{97806CD8-DA44-4A1A-B81E-AF1D710EB52C}" destId="{5582A14E-DA78-4FE3-A966-2111570C1003}" srcOrd="0" destOrd="0" presId="urn:microsoft.com/office/officeart/2005/8/layout/vList2"/>
    <dgm:cxn modelId="{0A47B7D4-DC6E-47AA-B57E-F43AC35BF696}" type="presParOf" srcId="{97806CD8-DA44-4A1A-B81E-AF1D710EB52C}" destId="{6204F0AD-358C-41C3-9C4A-83BA859BA030}" srcOrd="1" destOrd="0" presId="urn:microsoft.com/office/officeart/2005/8/layout/vList2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1626B6E-F8AE-470D-80EE-07456FAC1D5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884C7FE-E118-4634-9A27-DF87EE28F778}">
      <dgm:prSet/>
      <dgm:spPr/>
      <dgm:t>
        <a:bodyPr/>
        <a:lstStyle/>
        <a:p>
          <a:pPr rtl="0"/>
          <a:r>
            <a:rPr kumimoji="1" lang="en-GB" b="1" dirty="0" smtClean="0"/>
            <a:t>Create a separate class for each </a:t>
          </a:r>
          <a:r>
            <a:rPr kumimoji="1" lang="en-GB" b="1" i="1" dirty="0" smtClean="0"/>
            <a:t>process</a:t>
          </a:r>
          <a:r>
            <a:rPr kumimoji="1" lang="en-GB" b="1" dirty="0" smtClean="0"/>
            <a:t> responsibility</a:t>
          </a:r>
          <a:endParaRPr lang="en-GB" dirty="0"/>
        </a:p>
      </dgm:t>
    </dgm:pt>
    <dgm:pt modelId="{0E3FC2EF-3A7E-4CE2-9A7C-C2BCFD392A4B}" type="parTrans" cxnId="{2226165D-4280-47A1-BA28-B0D766496A83}">
      <dgm:prSet/>
      <dgm:spPr/>
      <dgm:t>
        <a:bodyPr/>
        <a:lstStyle/>
        <a:p>
          <a:endParaRPr lang="en-GB"/>
        </a:p>
      </dgm:t>
    </dgm:pt>
    <dgm:pt modelId="{0B2D60BF-FE05-46D4-ABFD-E761CC86493A}" type="sibTrans" cxnId="{2226165D-4280-47A1-BA28-B0D766496A83}">
      <dgm:prSet/>
      <dgm:spPr/>
      <dgm:t>
        <a:bodyPr/>
        <a:lstStyle/>
        <a:p>
          <a:endParaRPr lang="en-GB"/>
        </a:p>
      </dgm:t>
    </dgm:pt>
    <dgm:pt modelId="{0F3ACCA9-A0D9-4BC3-A957-8DCDAC569AE0}">
      <dgm:prSet/>
      <dgm:spPr/>
      <dgm:t>
        <a:bodyPr/>
        <a:lstStyle/>
        <a:p>
          <a:pPr rtl="0"/>
          <a:r>
            <a:rPr kumimoji="1" lang="en-GB" dirty="0" smtClean="0"/>
            <a:t>Controller</a:t>
          </a:r>
          <a:endParaRPr kumimoji="1" lang="en-GB" dirty="0"/>
        </a:p>
      </dgm:t>
    </dgm:pt>
    <dgm:pt modelId="{C76C4378-A933-414A-A0C0-DF4C99ADBCD9}" type="parTrans" cxnId="{1670F368-DBC3-41E9-94E9-BF292ACA20E6}">
      <dgm:prSet/>
      <dgm:spPr/>
      <dgm:t>
        <a:bodyPr/>
        <a:lstStyle/>
        <a:p>
          <a:endParaRPr lang="en-GB"/>
        </a:p>
      </dgm:t>
    </dgm:pt>
    <dgm:pt modelId="{FF8865A1-40E4-464A-9D2D-1694BE35E5D2}" type="sibTrans" cxnId="{1670F368-DBC3-41E9-94E9-BF292ACA20E6}">
      <dgm:prSet/>
      <dgm:spPr/>
      <dgm:t>
        <a:bodyPr/>
        <a:lstStyle/>
        <a:p>
          <a:endParaRPr lang="en-GB"/>
        </a:p>
      </dgm:t>
    </dgm:pt>
    <dgm:pt modelId="{02023040-B20E-4AB3-8CF2-79D658E277D6}">
      <dgm:prSet/>
      <dgm:spPr/>
      <dgm:t>
        <a:bodyPr/>
        <a:lstStyle/>
        <a:p>
          <a:pPr rtl="0"/>
          <a:r>
            <a:rPr kumimoji="1" lang="en-GB" dirty="0" smtClean="0"/>
            <a:t>Receiver</a:t>
          </a:r>
          <a:endParaRPr lang="en-GB" dirty="0"/>
        </a:p>
      </dgm:t>
    </dgm:pt>
    <dgm:pt modelId="{9295B7A5-72D1-4D79-8CB4-F803E247FB19}" type="parTrans" cxnId="{89AB26A2-B6E9-4CF4-B423-279D78AAFBA5}">
      <dgm:prSet/>
      <dgm:spPr/>
      <dgm:t>
        <a:bodyPr/>
        <a:lstStyle/>
        <a:p>
          <a:endParaRPr lang="en-GB"/>
        </a:p>
      </dgm:t>
    </dgm:pt>
    <dgm:pt modelId="{4099C1CC-4721-407E-A42F-A4FF5E085AF9}" type="sibTrans" cxnId="{89AB26A2-B6E9-4CF4-B423-279D78AAFBA5}">
      <dgm:prSet/>
      <dgm:spPr/>
      <dgm:t>
        <a:bodyPr/>
        <a:lstStyle/>
        <a:p>
          <a:endParaRPr lang="en-GB"/>
        </a:p>
      </dgm:t>
    </dgm:pt>
    <dgm:pt modelId="{06862894-C4DC-465D-9E6A-85C6FE6A4BE6}">
      <dgm:prSet/>
      <dgm:spPr/>
      <dgm:t>
        <a:bodyPr/>
        <a:lstStyle/>
        <a:p>
          <a:pPr rtl="0"/>
          <a:r>
            <a:rPr kumimoji="1" lang="en-GB" dirty="0" smtClean="0"/>
            <a:t>Collator</a:t>
          </a:r>
          <a:endParaRPr lang="en-GB" dirty="0"/>
        </a:p>
      </dgm:t>
    </dgm:pt>
    <dgm:pt modelId="{64839787-3BE3-4971-A47F-FACDF5B59399}" type="parTrans" cxnId="{46F6CBC6-1E04-48E4-8662-42F18A7E09DD}">
      <dgm:prSet/>
      <dgm:spPr/>
      <dgm:t>
        <a:bodyPr/>
        <a:lstStyle/>
        <a:p>
          <a:endParaRPr lang="en-GB"/>
        </a:p>
      </dgm:t>
    </dgm:pt>
    <dgm:pt modelId="{7B34016B-1FA4-4269-9F45-E6FCE5B3CC47}" type="sibTrans" cxnId="{46F6CBC6-1E04-48E4-8662-42F18A7E09DD}">
      <dgm:prSet/>
      <dgm:spPr/>
      <dgm:t>
        <a:bodyPr/>
        <a:lstStyle/>
        <a:p>
          <a:endParaRPr lang="en-GB"/>
        </a:p>
      </dgm:t>
    </dgm:pt>
    <dgm:pt modelId="{55B38935-351A-419E-A8FB-4A018F518D35}">
      <dgm:prSet/>
      <dgm:spPr/>
      <dgm:t>
        <a:bodyPr/>
        <a:lstStyle/>
        <a:p>
          <a:pPr rtl="0"/>
          <a:r>
            <a:rPr kumimoji="1" lang="en-GB" dirty="0" smtClean="0"/>
            <a:t>Distributor</a:t>
          </a:r>
          <a:endParaRPr lang="en-GB" dirty="0"/>
        </a:p>
      </dgm:t>
    </dgm:pt>
    <dgm:pt modelId="{50E630CD-E39D-46CB-9FC0-049ABA841C85}" type="parTrans" cxnId="{0517D49B-FE2E-4BBB-BA77-01ECC76000A1}">
      <dgm:prSet/>
      <dgm:spPr/>
      <dgm:t>
        <a:bodyPr/>
        <a:lstStyle/>
        <a:p>
          <a:endParaRPr lang="en-GB"/>
        </a:p>
      </dgm:t>
    </dgm:pt>
    <dgm:pt modelId="{FE5163BB-08B2-43A8-BF42-C7A8215D3A83}" type="sibTrans" cxnId="{0517D49B-FE2E-4BBB-BA77-01ECC76000A1}">
      <dgm:prSet/>
      <dgm:spPr/>
      <dgm:t>
        <a:bodyPr/>
        <a:lstStyle/>
        <a:p>
          <a:endParaRPr lang="en-GB"/>
        </a:p>
      </dgm:t>
    </dgm:pt>
    <dgm:pt modelId="{3A716E18-4AAE-4159-9489-36F99EF723D0}">
      <dgm:prSet/>
      <dgm:spPr/>
      <dgm:t>
        <a:bodyPr/>
        <a:lstStyle/>
        <a:p>
          <a:pPr rtl="0"/>
          <a:r>
            <a:rPr kumimoji="1" lang="en-GB" dirty="0" smtClean="0"/>
            <a:t>Forwarder</a:t>
          </a:r>
          <a:endParaRPr lang="en-GB" dirty="0"/>
        </a:p>
      </dgm:t>
    </dgm:pt>
    <dgm:pt modelId="{E98EE783-6296-489A-8A89-8EE4C64D4655}" type="parTrans" cxnId="{D96F34B2-0558-4CD7-86C2-301AD8769EFF}">
      <dgm:prSet/>
      <dgm:spPr/>
      <dgm:t>
        <a:bodyPr/>
        <a:lstStyle/>
        <a:p>
          <a:endParaRPr lang="en-GB"/>
        </a:p>
      </dgm:t>
    </dgm:pt>
    <dgm:pt modelId="{8F85D470-C728-4628-907F-B2CB4F7E3071}" type="sibTrans" cxnId="{D96F34B2-0558-4CD7-86C2-301AD8769EFF}">
      <dgm:prSet/>
      <dgm:spPr/>
      <dgm:t>
        <a:bodyPr/>
        <a:lstStyle/>
        <a:p>
          <a:endParaRPr lang="en-GB"/>
        </a:p>
      </dgm:t>
    </dgm:pt>
    <dgm:pt modelId="{94379393-38B7-44E6-B346-DFB9923BFD14}" type="pres">
      <dgm:prSet presAssocID="{71626B6E-F8AE-470D-80EE-07456FAC1D5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75FEC5D-877B-4CAD-B448-BECE1C34875A}" type="pres">
      <dgm:prSet presAssocID="{5884C7FE-E118-4634-9A27-DF87EE28F77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CB59CC-587E-4901-9A71-8EF8FB67F6DB}" type="pres">
      <dgm:prSet presAssocID="{5884C7FE-E118-4634-9A27-DF87EE28F778}" presName="childText" presStyleLbl="revTx" presStyleIdx="0" presStyleCnt="1" custScaleX="30715" custScaleY="203082" custLinFactNeighborX="-34464" custLinFactNeighborY="1247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1EB5FC-0870-4E27-AA43-9BD39FD28204}" type="presOf" srcId="{06862894-C4DC-465D-9E6A-85C6FE6A4BE6}" destId="{C7CB59CC-587E-4901-9A71-8EF8FB67F6DB}" srcOrd="0" destOrd="2" presId="urn:microsoft.com/office/officeart/2005/8/layout/vList2"/>
    <dgm:cxn modelId="{71B1CA56-BE89-479A-9EF6-6E227FB12117}" type="presOf" srcId="{02023040-B20E-4AB3-8CF2-79D658E277D6}" destId="{C7CB59CC-587E-4901-9A71-8EF8FB67F6DB}" srcOrd="0" destOrd="1" presId="urn:microsoft.com/office/officeart/2005/8/layout/vList2"/>
    <dgm:cxn modelId="{83743394-873D-4D1E-AFEB-FC1ACC4DA6BE}" type="presOf" srcId="{55B38935-351A-419E-A8FB-4A018F518D35}" destId="{C7CB59CC-587E-4901-9A71-8EF8FB67F6DB}" srcOrd="0" destOrd="3" presId="urn:microsoft.com/office/officeart/2005/8/layout/vList2"/>
    <dgm:cxn modelId="{0517D49B-FE2E-4BBB-BA77-01ECC76000A1}" srcId="{5884C7FE-E118-4634-9A27-DF87EE28F778}" destId="{55B38935-351A-419E-A8FB-4A018F518D35}" srcOrd="3" destOrd="0" parTransId="{50E630CD-E39D-46CB-9FC0-049ABA841C85}" sibTransId="{FE5163BB-08B2-43A8-BF42-C7A8215D3A83}"/>
    <dgm:cxn modelId="{72094BD4-1717-4E49-8B00-6B55BE4A3B0C}" type="presOf" srcId="{5884C7FE-E118-4634-9A27-DF87EE28F778}" destId="{575FEC5D-877B-4CAD-B448-BECE1C34875A}" srcOrd="0" destOrd="0" presId="urn:microsoft.com/office/officeart/2005/8/layout/vList2"/>
    <dgm:cxn modelId="{46F6CBC6-1E04-48E4-8662-42F18A7E09DD}" srcId="{5884C7FE-E118-4634-9A27-DF87EE28F778}" destId="{06862894-C4DC-465D-9E6A-85C6FE6A4BE6}" srcOrd="2" destOrd="0" parTransId="{64839787-3BE3-4971-A47F-FACDF5B59399}" sibTransId="{7B34016B-1FA4-4269-9F45-E6FCE5B3CC47}"/>
    <dgm:cxn modelId="{45FD2CE3-AC7F-4BFD-9A24-E7570CCF828A}" type="presOf" srcId="{3A716E18-4AAE-4159-9489-36F99EF723D0}" destId="{C7CB59CC-587E-4901-9A71-8EF8FB67F6DB}" srcOrd="0" destOrd="4" presId="urn:microsoft.com/office/officeart/2005/8/layout/vList2"/>
    <dgm:cxn modelId="{2226165D-4280-47A1-BA28-B0D766496A83}" srcId="{71626B6E-F8AE-470D-80EE-07456FAC1D57}" destId="{5884C7FE-E118-4634-9A27-DF87EE28F778}" srcOrd="0" destOrd="0" parTransId="{0E3FC2EF-3A7E-4CE2-9A7C-C2BCFD392A4B}" sibTransId="{0B2D60BF-FE05-46D4-ABFD-E761CC86493A}"/>
    <dgm:cxn modelId="{D96F34B2-0558-4CD7-86C2-301AD8769EFF}" srcId="{5884C7FE-E118-4634-9A27-DF87EE28F778}" destId="{3A716E18-4AAE-4159-9489-36F99EF723D0}" srcOrd="4" destOrd="0" parTransId="{E98EE783-6296-489A-8A89-8EE4C64D4655}" sibTransId="{8F85D470-C728-4628-907F-B2CB4F7E3071}"/>
    <dgm:cxn modelId="{89AB26A2-B6E9-4CF4-B423-279D78AAFBA5}" srcId="{5884C7FE-E118-4634-9A27-DF87EE28F778}" destId="{02023040-B20E-4AB3-8CF2-79D658E277D6}" srcOrd="1" destOrd="0" parTransId="{9295B7A5-72D1-4D79-8CB4-F803E247FB19}" sibTransId="{4099C1CC-4721-407E-A42F-A4FF5E085AF9}"/>
    <dgm:cxn modelId="{2F5A8C19-3C4C-4000-857C-D23F8DDB5F57}" type="presOf" srcId="{71626B6E-F8AE-470D-80EE-07456FAC1D57}" destId="{94379393-38B7-44E6-B346-DFB9923BFD14}" srcOrd="0" destOrd="0" presId="urn:microsoft.com/office/officeart/2005/8/layout/vList2"/>
    <dgm:cxn modelId="{1670F368-DBC3-41E9-94E9-BF292ACA20E6}" srcId="{5884C7FE-E118-4634-9A27-DF87EE28F778}" destId="{0F3ACCA9-A0D9-4BC3-A957-8DCDAC569AE0}" srcOrd="0" destOrd="0" parTransId="{C76C4378-A933-414A-A0C0-DF4C99ADBCD9}" sibTransId="{FF8865A1-40E4-464A-9D2D-1694BE35E5D2}"/>
    <dgm:cxn modelId="{154A76A0-B383-4C7D-B13B-3925B5EF71F4}" type="presOf" srcId="{0F3ACCA9-A0D9-4BC3-A957-8DCDAC569AE0}" destId="{C7CB59CC-587E-4901-9A71-8EF8FB67F6DB}" srcOrd="0" destOrd="0" presId="urn:microsoft.com/office/officeart/2005/8/layout/vList2"/>
    <dgm:cxn modelId="{8D53667D-3B0D-47FF-87EA-6EB551D82F62}" type="presParOf" srcId="{94379393-38B7-44E6-B346-DFB9923BFD14}" destId="{575FEC5D-877B-4CAD-B448-BECE1C34875A}" srcOrd="0" destOrd="0" presId="urn:microsoft.com/office/officeart/2005/8/layout/vList2"/>
    <dgm:cxn modelId="{BAB81A1F-9165-4FB4-97B9-58B45C01F43D}" type="presParOf" srcId="{94379393-38B7-44E6-B346-DFB9923BFD14}" destId="{C7CB59CC-587E-4901-9A71-8EF8FB67F6DB}" srcOrd="1" destOrd="0" presId="urn:microsoft.com/office/officeart/2005/8/layout/vList2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989209B-648F-46A2-965D-FD6009D9FEFE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E940E1AD-C33D-4262-874A-4B3FD1AA3E46}">
      <dgm:prSet/>
      <dgm:spPr/>
      <dgm:t>
        <a:bodyPr/>
        <a:lstStyle/>
        <a:p>
          <a:pPr rtl="0"/>
          <a:r>
            <a:rPr kumimoji="1" lang="en-GB" b="1" dirty="0" smtClean="0"/>
            <a:t>Controller object to oversee everything</a:t>
          </a:r>
          <a:endParaRPr lang="en-GB" dirty="0"/>
        </a:p>
      </dgm:t>
    </dgm:pt>
    <dgm:pt modelId="{9594150E-4539-4D96-88C9-A86EA9254399}" type="parTrans" cxnId="{110B8C02-B01E-497F-82B7-1B3601564449}">
      <dgm:prSet/>
      <dgm:spPr/>
      <dgm:t>
        <a:bodyPr/>
        <a:lstStyle/>
        <a:p>
          <a:endParaRPr lang="en-GB"/>
        </a:p>
      </dgm:t>
    </dgm:pt>
    <dgm:pt modelId="{120BE849-A841-4D62-8088-74A78C3FB022}" type="sibTrans" cxnId="{110B8C02-B01E-497F-82B7-1B3601564449}">
      <dgm:prSet/>
      <dgm:spPr/>
      <dgm:t>
        <a:bodyPr/>
        <a:lstStyle/>
        <a:p>
          <a:endParaRPr lang="en-GB"/>
        </a:p>
      </dgm:t>
    </dgm:pt>
    <dgm:pt modelId="{3AAF1413-6D09-43E5-A351-14B2EEEA5BD3}">
      <dgm:prSet/>
      <dgm:spPr/>
      <dgm:t>
        <a:bodyPr/>
        <a:lstStyle/>
        <a:p>
          <a:pPr rtl="0"/>
          <a:r>
            <a:rPr kumimoji="1" lang="en-GB" b="1" dirty="0" smtClean="0"/>
            <a:t>Parse the route definition XML</a:t>
          </a:r>
          <a:endParaRPr lang="en-GB" dirty="0"/>
        </a:p>
      </dgm:t>
    </dgm:pt>
    <dgm:pt modelId="{AB4DCE62-1EF2-4C4A-BB23-F3B78A354153}" type="parTrans" cxnId="{2AE0DEF5-5783-4C9F-988F-69499419C488}">
      <dgm:prSet/>
      <dgm:spPr/>
      <dgm:t>
        <a:bodyPr/>
        <a:lstStyle/>
        <a:p>
          <a:endParaRPr lang="en-GB"/>
        </a:p>
      </dgm:t>
    </dgm:pt>
    <dgm:pt modelId="{44C4C00C-E2B8-4135-ACCC-02267432BC45}" type="sibTrans" cxnId="{2AE0DEF5-5783-4C9F-988F-69499419C488}">
      <dgm:prSet/>
      <dgm:spPr/>
      <dgm:t>
        <a:bodyPr/>
        <a:lstStyle/>
        <a:p>
          <a:endParaRPr lang="en-GB"/>
        </a:p>
      </dgm:t>
    </dgm:pt>
    <dgm:pt modelId="{F06078C6-BFD9-40E7-A6A2-B8A64AF4D1D7}">
      <dgm:prSet/>
      <dgm:spPr/>
      <dgm:t>
        <a:bodyPr/>
        <a:lstStyle/>
        <a:p>
          <a:pPr rtl="0"/>
          <a:r>
            <a:rPr kumimoji="1" lang="en-GB" b="1" dirty="0" smtClean="0"/>
            <a:t>Source object for each incoming, err, source</a:t>
          </a:r>
          <a:endParaRPr lang="en-GB" dirty="0"/>
        </a:p>
      </dgm:t>
    </dgm:pt>
    <dgm:pt modelId="{AD6F336A-0BF8-4971-9A8D-B1C7B5D27C57}" type="parTrans" cxnId="{40EBD3DA-8870-4624-A6FE-63C902CC005B}">
      <dgm:prSet/>
      <dgm:spPr/>
      <dgm:t>
        <a:bodyPr/>
        <a:lstStyle/>
        <a:p>
          <a:endParaRPr lang="en-GB"/>
        </a:p>
      </dgm:t>
    </dgm:pt>
    <dgm:pt modelId="{D7868A92-B423-4C9C-92C5-6E3FD793EDF5}" type="sibTrans" cxnId="{40EBD3DA-8870-4624-A6FE-63C902CC005B}">
      <dgm:prSet/>
      <dgm:spPr/>
      <dgm:t>
        <a:bodyPr/>
        <a:lstStyle/>
        <a:p>
          <a:endParaRPr lang="en-GB"/>
        </a:p>
      </dgm:t>
    </dgm:pt>
    <dgm:pt modelId="{CF4CA211-5AC4-496D-A83A-A74080D79877}">
      <dgm:prSet/>
      <dgm:spPr/>
      <dgm:t>
        <a:bodyPr/>
        <a:lstStyle/>
        <a:p>
          <a:pPr rtl="0"/>
          <a:r>
            <a:rPr kumimoji="1" lang="en-GB" dirty="0" smtClean="0"/>
            <a:t>Add to collection of Sources</a:t>
          </a:r>
          <a:endParaRPr lang="en-GB" dirty="0"/>
        </a:p>
      </dgm:t>
    </dgm:pt>
    <dgm:pt modelId="{8906497E-F1BF-4150-8AF8-A0896E75BDA0}" type="parTrans" cxnId="{F7790618-ACFE-417E-BE9E-F34A0B823AE1}">
      <dgm:prSet/>
      <dgm:spPr/>
      <dgm:t>
        <a:bodyPr/>
        <a:lstStyle/>
        <a:p>
          <a:endParaRPr lang="en-GB"/>
        </a:p>
      </dgm:t>
    </dgm:pt>
    <dgm:pt modelId="{EC00E940-BAA4-48DC-8D42-207A653BD674}" type="sibTrans" cxnId="{F7790618-ACFE-417E-BE9E-F34A0B823AE1}">
      <dgm:prSet/>
      <dgm:spPr/>
      <dgm:t>
        <a:bodyPr/>
        <a:lstStyle/>
        <a:p>
          <a:endParaRPr lang="en-GB"/>
        </a:p>
      </dgm:t>
    </dgm:pt>
    <dgm:pt modelId="{77B60268-954D-43F1-BE69-26CA38518F23}">
      <dgm:prSet/>
      <dgm:spPr/>
      <dgm:t>
        <a:bodyPr/>
        <a:lstStyle/>
        <a:p>
          <a:pPr rtl="0"/>
          <a:r>
            <a:rPr kumimoji="1" lang="en-GB" b="1" dirty="0" smtClean="0"/>
            <a:t>Destination object for each outgoing, err, destination</a:t>
          </a:r>
          <a:endParaRPr lang="en-GB" dirty="0"/>
        </a:p>
      </dgm:t>
    </dgm:pt>
    <dgm:pt modelId="{721C1DE5-7EC0-4F0C-A4C0-00AC9DD5059F}" type="parTrans" cxnId="{94EC01B0-4C51-4BBC-BDCC-177FC84E5761}">
      <dgm:prSet/>
      <dgm:spPr/>
      <dgm:t>
        <a:bodyPr/>
        <a:lstStyle/>
        <a:p>
          <a:endParaRPr lang="en-GB"/>
        </a:p>
      </dgm:t>
    </dgm:pt>
    <dgm:pt modelId="{34AEB320-76B8-4EA1-AD8F-819DD8EE1F8F}" type="sibTrans" cxnId="{94EC01B0-4C51-4BBC-BDCC-177FC84E5761}">
      <dgm:prSet/>
      <dgm:spPr/>
      <dgm:t>
        <a:bodyPr/>
        <a:lstStyle/>
        <a:p>
          <a:endParaRPr lang="en-GB"/>
        </a:p>
      </dgm:t>
    </dgm:pt>
    <dgm:pt modelId="{E53AF7B9-4C5D-44F4-B583-4A5FEE13D3FA}">
      <dgm:prSet/>
      <dgm:spPr/>
      <dgm:t>
        <a:bodyPr/>
        <a:lstStyle/>
        <a:p>
          <a:pPr rtl="0"/>
          <a:r>
            <a:rPr kumimoji="1" lang="en-GB" dirty="0" smtClean="0"/>
            <a:t>Add to collection of Destinations</a:t>
          </a:r>
          <a:endParaRPr lang="en-GB" dirty="0"/>
        </a:p>
      </dgm:t>
    </dgm:pt>
    <dgm:pt modelId="{AEA7A453-A3DC-4E7C-956C-2D5CE1D49541}" type="parTrans" cxnId="{3A0EFC7F-CBE1-498A-83DF-2E4BB1B3DB10}">
      <dgm:prSet/>
      <dgm:spPr/>
      <dgm:t>
        <a:bodyPr/>
        <a:lstStyle/>
        <a:p>
          <a:endParaRPr lang="en-GB"/>
        </a:p>
      </dgm:t>
    </dgm:pt>
    <dgm:pt modelId="{61DF631E-0E58-410B-B0A1-AE90A367F504}" type="sibTrans" cxnId="{3A0EFC7F-CBE1-498A-83DF-2E4BB1B3DB10}">
      <dgm:prSet/>
      <dgm:spPr/>
      <dgm:t>
        <a:bodyPr/>
        <a:lstStyle/>
        <a:p>
          <a:endParaRPr lang="en-GB"/>
        </a:p>
      </dgm:t>
    </dgm:pt>
    <dgm:pt modelId="{97E298DB-7124-41F8-86A0-222577A453F9}">
      <dgm:prSet/>
      <dgm:spPr/>
      <dgm:t>
        <a:bodyPr/>
        <a:lstStyle/>
        <a:p>
          <a:pPr rtl="0"/>
          <a:r>
            <a:rPr kumimoji="1" lang="en-GB" b="1" dirty="0" smtClean="0"/>
            <a:t>Route object for each data path</a:t>
          </a:r>
          <a:endParaRPr lang="en-GB" dirty="0"/>
        </a:p>
      </dgm:t>
    </dgm:pt>
    <dgm:pt modelId="{611E1D11-8C93-44F6-9678-56423894520D}" type="parTrans" cxnId="{5DD0BD5B-FB76-4956-99FF-6ACC4EFAB567}">
      <dgm:prSet/>
      <dgm:spPr/>
      <dgm:t>
        <a:bodyPr/>
        <a:lstStyle/>
        <a:p>
          <a:endParaRPr lang="en-GB"/>
        </a:p>
      </dgm:t>
    </dgm:pt>
    <dgm:pt modelId="{633AC671-29A1-4F9A-BA30-BD9A279320D8}" type="sibTrans" cxnId="{5DD0BD5B-FB76-4956-99FF-6ACC4EFAB567}">
      <dgm:prSet/>
      <dgm:spPr/>
      <dgm:t>
        <a:bodyPr/>
        <a:lstStyle/>
        <a:p>
          <a:endParaRPr lang="en-GB"/>
        </a:p>
      </dgm:t>
    </dgm:pt>
    <dgm:pt modelId="{B63DEDF8-C1DE-462B-92DC-A07BB818A2CC}">
      <dgm:prSet/>
      <dgm:spPr/>
      <dgm:t>
        <a:bodyPr/>
        <a:lstStyle/>
        <a:p>
          <a:pPr rtl="0"/>
          <a:r>
            <a:rPr kumimoji="1" lang="en-GB" dirty="0" smtClean="0"/>
            <a:t>Add to collection of Routes</a:t>
          </a:r>
          <a:endParaRPr lang="en-GB" dirty="0"/>
        </a:p>
      </dgm:t>
    </dgm:pt>
    <dgm:pt modelId="{3D606931-4564-446A-BF34-0C2FBCFBC824}" type="parTrans" cxnId="{E69658DB-711E-42E7-8AD0-DD627FEC0B50}">
      <dgm:prSet/>
      <dgm:spPr/>
      <dgm:t>
        <a:bodyPr/>
        <a:lstStyle/>
        <a:p>
          <a:endParaRPr lang="en-GB"/>
        </a:p>
      </dgm:t>
    </dgm:pt>
    <dgm:pt modelId="{6FE0A432-1FBC-406C-BA63-F76486D94392}" type="sibTrans" cxnId="{E69658DB-711E-42E7-8AD0-DD627FEC0B50}">
      <dgm:prSet/>
      <dgm:spPr/>
      <dgm:t>
        <a:bodyPr/>
        <a:lstStyle/>
        <a:p>
          <a:endParaRPr lang="en-GB"/>
        </a:p>
      </dgm:t>
    </dgm:pt>
    <dgm:pt modelId="{514290B9-40C5-4B55-9F09-837AFC66CDE3}">
      <dgm:prSet/>
      <dgm:spPr/>
      <dgm:t>
        <a:bodyPr/>
        <a:lstStyle/>
        <a:p>
          <a:pPr rtl="0"/>
          <a:r>
            <a:rPr kumimoji="1" lang="en-GB" dirty="0" smtClean="0"/>
            <a:t>Each route references one Source and one Destination</a:t>
          </a:r>
          <a:endParaRPr lang="en-GB" dirty="0"/>
        </a:p>
      </dgm:t>
    </dgm:pt>
    <dgm:pt modelId="{7B47E904-7D06-47DD-A71E-D284C559A5A6}" type="parTrans" cxnId="{DAB4686E-E542-4C41-BDE6-3E6C5B934ADC}">
      <dgm:prSet/>
      <dgm:spPr/>
      <dgm:t>
        <a:bodyPr/>
        <a:lstStyle/>
        <a:p>
          <a:endParaRPr lang="en-GB"/>
        </a:p>
      </dgm:t>
    </dgm:pt>
    <dgm:pt modelId="{93620127-6E14-47E7-8E65-92FA557B5810}" type="sibTrans" cxnId="{DAB4686E-E542-4C41-BDE6-3E6C5B934ADC}">
      <dgm:prSet/>
      <dgm:spPr/>
      <dgm:t>
        <a:bodyPr/>
        <a:lstStyle/>
        <a:p>
          <a:endParaRPr lang="en-GB"/>
        </a:p>
      </dgm:t>
    </dgm:pt>
    <dgm:pt modelId="{48E418BA-D5E3-4BCC-9884-84B69DCB7AB1}" type="pres">
      <dgm:prSet presAssocID="{0989209B-648F-46A2-965D-FD6009D9FEF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C9D76A6-F61E-4B72-A801-E55610269548}" type="pres">
      <dgm:prSet presAssocID="{E940E1AD-C33D-4262-874A-4B3FD1AA3E4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DF7FCC3-23BE-436F-A85A-DCBEC170A04A}" type="pres">
      <dgm:prSet presAssocID="{120BE849-A841-4D62-8088-74A78C3FB022}" presName="spacer" presStyleCnt="0"/>
      <dgm:spPr/>
    </dgm:pt>
    <dgm:pt modelId="{6ABFC2FD-8A98-450A-A27E-80E7C5936AAF}" type="pres">
      <dgm:prSet presAssocID="{3AAF1413-6D09-43E5-A351-14B2EEEA5BD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93DB30-258E-48B6-9129-3221387B6ACF}" type="pres">
      <dgm:prSet presAssocID="{44C4C00C-E2B8-4135-ACCC-02267432BC45}" presName="spacer" presStyleCnt="0"/>
      <dgm:spPr/>
    </dgm:pt>
    <dgm:pt modelId="{966F2968-087C-4016-9151-9944AA5355C7}" type="pres">
      <dgm:prSet presAssocID="{F06078C6-BFD9-40E7-A6A2-B8A64AF4D1D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ED6A3E-28E9-462B-B11B-14127DA16073}" type="pres">
      <dgm:prSet presAssocID="{F06078C6-BFD9-40E7-A6A2-B8A64AF4D1D7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B829B9-3524-42AD-B808-7CB8585104E4}" type="pres">
      <dgm:prSet presAssocID="{77B60268-954D-43F1-BE69-26CA38518F2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3A2BC0-AFAB-4CFD-9BCD-A5C63FB9DB85}" type="pres">
      <dgm:prSet presAssocID="{77B60268-954D-43F1-BE69-26CA38518F23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540895D-9835-490E-A278-DDB47ADB6F23}" type="pres">
      <dgm:prSet presAssocID="{97E298DB-7124-41F8-86A0-222577A453F9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9B1115-32BA-45AB-98E5-7B4B160C399B}" type="pres">
      <dgm:prSet presAssocID="{97E298DB-7124-41F8-86A0-222577A453F9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F60CE9-DAB4-48FE-9BB4-927CBB2E52A5}" type="presOf" srcId="{77B60268-954D-43F1-BE69-26CA38518F23}" destId="{74B829B9-3524-42AD-B808-7CB8585104E4}" srcOrd="0" destOrd="0" presId="urn:microsoft.com/office/officeart/2005/8/layout/vList2"/>
    <dgm:cxn modelId="{8A38FD51-ACAB-43E0-8AA0-E6497B0E3193}" type="presOf" srcId="{E940E1AD-C33D-4262-874A-4B3FD1AA3E46}" destId="{AC9D76A6-F61E-4B72-A801-E55610269548}" srcOrd="0" destOrd="0" presId="urn:microsoft.com/office/officeart/2005/8/layout/vList2"/>
    <dgm:cxn modelId="{DAB4686E-E542-4C41-BDE6-3E6C5B934ADC}" srcId="{97E298DB-7124-41F8-86A0-222577A453F9}" destId="{514290B9-40C5-4B55-9F09-837AFC66CDE3}" srcOrd="1" destOrd="0" parTransId="{7B47E904-7D06-47DD-A71E-D284C559A5A6}" sibTransId="{93620127-6E14-47E7-8E65-92FA557B5810}"/>
    <dgm:cxn modelId="{3A0EFC7F-CBE1-498A-83DF-2E4BB1B3DB10}" srcId="{77B60268-954D-43F1-BE69-26CA38518F23}" destId="{E53AF7B9-4C5D-44F4-B583-4A5FEE13D3FA}" srcOrd="0" destOrd="0" parTransId="{AEA7A453-A3DC-4E7C-956C-2D5CE1D49541}" sibTransId="{61DF631E-0E58-410B-B0A1-AE90A367F504}"/>
    <dgm:cxn modelId="{3FBC3AD1-E264-4427-928D-8349920957F4}" type="presOf" srcId="{3AAF1413-6D09-43E5-A351-14B2EEEA5BD3}" destId="{6ABFC2FD-8A98-450A-A27E-80E7C5936AAF}" srcOrd="0" destOrd="0" presId="urn:microsoft.com/office/officeart/2005/8/layout/vList2"/>
    <dgm:cxn modelId="{93AC3073-2CCF-435F-B153-CF019786C724}" type="presOf" srcId="{B63DEDF8-C1DE-462B-92DC-A07BB818A2CC}" destId="{179B1115-32BA-45AB-98E5-7B4B160C399B}" srcOrd="0" destOrd="0" presId="urn:microsoft.com/office/officeart/2005/8/layout/vList2"/>
    <dgm:cxn modelId="{E69658DB-711E-42E7-8AD0-DD627FEC0B50}" srcId="{97E298DB-7124-41F8-86A0-222577A453F9}" destId="{B63DEDF8-C1DE-462B-92DC-A07BB818A2CC}" srcOrd="0" destOrd="0" parTransId="{3D606931-4564-446A-BF34-0C2FBCFBC824}" sibTransId="{6FE0A432-1FBC-406C-BA63-F76486D94392}"/>
    <dgm:cxn modelId="{F7790618-ACFE-417E-BE9E-F34A0B823AE1}" srcId="{F06078C6-BFD9-40E7-A6A2-B8A64AF4D1D7}" destId="{CF4CA211-5AC4-496D-A83A-A74080D79877}" srcOrd="0" destOrd="0" parTransId="{8906497E-F1BF-4150-8AF8-A0896E75BDA0}" sibTransId="{EC00E940-BAA4-48DC-8D42-207A653BD674}"/>
    <dgm:cxn modelId="{480EF32B-3623-4D9F-B66F-7DE63D523525}" type="presOf" srcId="{F06078C6-BFD9-40E7-A6A2-B8A64AF4D1D7}" destId="{966F2968-087C-4016-9151-9944AA5355C7}" srcOrd="0" destOrd="0" presId="urn:microsoft.com/office/officeart/2005/8/layout/vList2"/>
    <dgm:cxn modelId="{7DCC0FBD-4FB0-4640-9634-9A9ECB58FF5F}" type="presOf" srcId="{0989209B-648F-46A2-965D-FD6009D9FEFE}" destId="{48E418BA-D5E3-4BCC-9884-84B69DCB7AB1}" srcOrd="0" destOrd="0" presId="urn:microsoft.com/office/officeart/2005/8/layout/vList2"/>
    <dgm:cxn modelId="{B2F844C1-2195-4AC0-B0CA-22ED2F31C773}" type="presOf" srcId="{E53AF7B9-4C5D-44F4-B583-4A5FEE13D3FA}" destId="{743A2BC0-AFAB-4CFD-9BCD-A5C63FB9DB85}" srcOrd="0" destOrd="0" presId="urn:microsoft.com/office/officeart/2005/8/layout/vList2"/>
    <dgm:cxn modelId="{110B8C02-B01E-497F-82B7-1B3601564449}" srcId="{0989209B-648F-46A2-965D-FD6009D9FEFE}" destId="{E940E1AD-C33D-4262-874A-4B3FD1AA3E46}" srcOrd="0" destOrd="0" parTransId="{9594150E-4539-4D96-88C9-A86EA9254399}" sibTransId="{120BE849-A841-4D62-8088-74A78C3FB022}"/>
    <dgm:cxn modelId="{51926E5D-4AD6-4007-AE63-4D6A6E2D1957}" type="presOf" srcId="{CF4CA211-5AC4-496D-A83A-A74080D79877}" destId="{F1ED6A3E-28E9-462B-B11B-14127DA16073}" srcOrd="0" destOrd="0" presId="urn:microsoft.com/office/officeart/2005/8/layout/vList2"/>
    <dgm:cxn modelId="{427B6778-A711-463B-B3D8-DBD69DC45D2D}" type="presOf" srcId="{514290B9-40C5-4B55-9F09-837AFC66CDE3}" destId="{179B1115-32BA-45AB-98E5-7B4B160C399B}" srcOrd="0" destOrd="1" presId="urn:microsoft.com/office/officeart/2005/8/layout/vList2"/>
    <dgm:cxn modelId="{E7D37115-4098-4DE9-9CBA-EAC9E4E76E5D}" type="presOf" srcId="{97E298DB-7124-41F8-86A0-222577A453F9}" destId="{8540895D-9835-490E-A278-DDB47ADB6F23}" srcOrd="0" destOrd="0" presId="urn:microsoft.com/office/officeart/2005/8/layout/vList2"/>
    <dgm:cxn modelId="{2AE0DEF5-5783-4C9F-988F-69499419C488}" srcId="{0989209B-648F-46A2-965D-FD6009D9FEFE}" destId="{3AAF1413-6D09-43E5-A351-14B2EEEA5BD3}" srcOrd="1" destOrd="0" parTransId="{AB4DCE62-1EF2-4C4A-BB23-F3B78A354153}" sibTransId="{44C4C00C-E2B8-4135-ACCC-02267432BC45}"/>
    <dgm:cxn modelId="{94EC01B0-4C51-4BBC-BDCC-177FC84E5761}" srcId="{0989209B-648F-46A2-965D-FD6009D9FEFE}" destId="{77B60268-954D-43F1-BE69-26CA38518F23}" srcOrd="3" destOrd="0" parTransId="{721C1DE5-7EC0-4F0C-A4C0-00AC9DD5059F}" sibTransId="{34AEB320-76B8-4EA1-AD8F-819DD8EE1F8F}"/>
    <dgm:cxn modelId="{40EBD3DA-8870-4624-A6FE-63C902CC005B}" srcId="{0989209B-648F-46A2-965D-FD6009D9FEFE}" destId="{F06078C6-BFD9-40E7-A6A2-B8A64AF4D1D7}" srcOrd="2" destOrd="0" parTransId="{AD6F336A-0BF8-4971-9A8D-B1C7B5D27C57}" sibTransId="{D7868A92-B423-4C9C-92C5-6E3FD793EDF5}"/>
    <dgm:cxn modelId="{5DD0BD5B-FB76-4956-99FF-6ACC4EFAB567}" srcId="{0989209B-648F-46A2-965D-FD6009D9FEFE}" destId="{97E298DB-7124-41F8-86A0-222577A453F9}" srcOrd="4" destOrd="0" parTransId="{611E1D11-8C93-44F6-9678-56423894520D}" sibTransId="{633AC671-29A1-4F9A-BA30-BD9A279320D8}"/>
    <dgm:cxn modelId="{F3E59858-5351-4B36-A2C5-3CDAE643090C}" type="presParOf" srcId="{48E418BA-D5E3-4BCC-9884-84B69DCB7AB1}" destId="{AC9D76A6-F61E-4B72-A801-E55610269548}" srcOrd="0" destOrd="0" presId="urn:microsoft.com/office/officeart/2005/8/layout/vList2"/>
    <dgm:cxn modelId="{3E0C1857-D0EB-45EB-804A-EB6772FFAD44}" type="presParOf" srcId="{48E418BA-D5E3-4BCC-9884-84B69DCB7AB1}" destId="{BDF7FCC3-23BE-436F-A85A-DCBEC170A04A}" srcOrd="1" destOrd="0" presId="urn:microsoft.com/office/officeart/2005/8/layout/vList2"/>
    <dgm:cxn modelId="{40C19EA0-A1A2-4AAD-8A1A-86DC1F21D247}" type="presParOf" srcId="{48E418BA-D5E3-4BCC-9884-84B69DCB7AB1}" destId="{6ABFC2FD-8A98-450A-A27E-80E7C5936AAF}" srcOrd="2" destOrd="0" presId="urn:microsoft.com/office/officeart/2005/8/layout/vList2"/>
    <dgm:cxn modelId="{B149DA9A-26D4-4E19-9C14-033E91ADA681}" type="presParOf" srcId="{48E418BA-D5E3-4BCC-9884-84B69DCB7AB1}" destId="{3D93DB30-258E-48B6-9129-3221387B6ACF}" srcOrd="3" destOrd="0" presId="urn:microsoft.com/office/officeart/2005/8/layout/vList2"/>
    <dgm:cxn modelId="{699001DD-AB70-4214-AE33-5E1C869E4FE4}" type="presParOf" srcId="{48E418BA-D5E3-4BCC-9884-84B69DCB7AB1}" destId="{966F2968-087C-4016-9151-9944AA5355C7}" srcOrd="4" destOrd="0" presId="urn:microsoft.com/office/officeart/2005/8/layout/vList2"/>
    <dgm:cxn modelId="{7CA5C071-A07B-4B41-966E-AFE87DDABDAF}" type="presParOf" srcId="{48E418BA-D5E3-4BCC-9884-84B69DCB7AB1}" destId="{F1ED6A3E-28E9-462B-B11B-14127DA16073}" srcOrd="5" destOrd="0" presId="urn:microsoft.com/office/officeart/2005/8/layout/vList2"/>
    <dgm:cxn modelId="{81E339EF-7B96-4984-A361-03B82FEF34E1}" type="presParOf" srcId="{48E418BA-D5E3-4BCC-9884-84B69DCB7AB1}" destId="{74B829B9-3524-42AD-B808-7CB8585104E4}" srcOrd="6" destOrd="0" presId="urn:microsoft.com/office/officeart/2005/8/layout/vList2"/>
    <dgm:cxn modelId="{64BFCF8D-D3E2-4211-B428-81AD6C2CB0CE}" type="presParOf" srcId="{48E418BA-D5E3-4BCC-9884-84B69DCB7AB1}" destId="{743A2BC0-AFAB-4CFD-9BCD-A5C63FB9DB85}" srcOrd="7" destOrd="0" presId="urn:microsoft.com/office/officeart/2005/8/layout/vList2"/>
    <dgm:cxn modelId="{DF4CD7F8-02E1-4ACF-AC24-73075F4E7393}" type="presParOf" srcId="{48E418BA-D5E3-4BCC-9884-84B69DCB7AB1}" destId="{8540895D-9835-490E-A278-DDB47ADB6F23}" srcOrd="8" destOrd="0" presId="urn:microsoft.com/office/officeart/2005/8/layout/vList2"/>
    <dgm:cxn modelId="{B2C8FE2B-E2FC-4A98-96CC-5C4A91FF41D9}" type="presParOf" srcId="{48E418BA-D5E3-4BCC-9884-84B69DCB7AB1}" destId="{179B1115-32BA-45AB-98E5-7B4B160C399B}" srcOrd="9" destOrd="0" presId="urn:microsoft.com/office/officeart/2005/8/layout/vList2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A0EC2B4-185A-48A6-BCF7-E54369E725AA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4AFA8BBD-5C37-4DAF-AE1C-4E9696D857D4}">
      <dgm:prSet/>
      <dgm:spPr/>
      <dgm:t>
        <a:bodyPr/>
        <a:lstStyle/>
        <a:p>
          <a:pPr rtl="0"/>
          <a:r>
            <a:rPr kumimoji="1" lang="en-GB" b="1" dirty="0" smtClean="0"/>
            <a:t>Queue object for each Receiver/Collator interface</a:t>
          </a:r>
          <a:endParaRPr lang="en-GB" dirty="0"/>
        </a:p>
      </dgm:t>
    </dgm:pt>
    <dgm:pt modelId="{6D825691-6F05-45F2-8B08-2ADE40BE4885}" type="parTrans" cxnId="{643B5660-AA06-4BDF-A28A-D486423C8E8F}">
      <dgm:prSet/>
      <dgm:spPr/>
      <dgm:t>
        <a:bodyPr/>
        <a:lstStyle/>
        <a:p>
          <a:endParaRPr lang="en-GB"/>
        </a:p>
      </dgm:t>
    </dgm:pt>
    <dgm:pt modelId="{C705CBB3-CD74-40F8-A91E-C237B54D514C}" type="sibTrans" cxnId="{643B5660-AA06-4BDF-A28A-D486423C8E8F}">
      <dgm:prSet/>
      <dgm:spPr/>
      <dgm:t>
        <a:bodyPr/>
        <a:lstStyle/>
        <a:p>
          <a:endParaRPr lang="en-GB"/>
        </a:p>
      </dgm:t>
    </dgm:pt>
    <dgm:pt modelId="{64186F58-5055-4A92-9C2A-0D0318CC2ED4}">
      <dgm:prSet/>
      <dgm:spPr/>
      <dgm:t>
        <a:bodyPr/>
        <a:lstStyle/>
        <a:p>
          <a:pPr rtl="0"/>
          <a:r>
            <a:rPr kumimoji="1" lang="en-GB" dirty="0" err="1" smtClean="0"/>
            <a:t>System.Collections.Generic.Queue</a:t>
          </a:r>
          <a:r>
            <a:rPr kumimoji="1" lang="en-GB" dirty="0" smtClean="0"/>
            <a:t>&lt;T&gt;</a:t>
          </a:r>
          <a:endParaRPr lang="en-GB" dirty="0"/>
        </a:p>
      </dgm:t>
    </dgm:pt>
    <dgm:pt modelId="{6E94B4FF-3261-42A3-9AFE-1379B9ED1852}" type="parTrans" cxnId="{968516EB-788B-4829-8D13-3314E49F25F6}">
      <dgm:prSet/>
      <dgm:spPr/>
      <dgm:t>
        <a:bodyPr/>
        <a:lstStyle/>
        <a:p>
          <a:endParaRPr lang="en-GB"/>
        </a:p>
      </dgm:t>
    </dgm:pt>
    <dgm:pt modelId="{325EE919-D004-498F-A2CF-EA52C846CF47}" type="sibTrans" cxnId="{968516EB-788B-4829-8D13-3314E49F25F6}">
      <dgm:prSet/>
      <dgm:spPr/>
      <dgm:t>
        <a:bodyPr/>
        <a:lstStyle/>
        <a:p>
          <a:endParaRPr lang="en-GB"/>
        </a:p>
      </dgm:t>
    </dgm:pt>
    <dgm:pt modelId="{6ED632C4-5845-4B1A-BFB7-50F2870F5068}">
      <dgm:prSet/>
      <dgm:spPr/>
      <dgm:t>
        <a:bodyPr/>
        <a:lstStyle/>
        <a:p>
          <a:pPr rtl="0"/>
          <a:r>
            <a:rPr kumimoji="1" lang="en-GB" b="1" dirty="0" smtClean="0"/>
            <a:t>Queue object for each Collator/Distributor interface</a:t>
          </a:r>
          <a:endParaRPr lang="en-GB" dirty="0"/>
        </a:p>
      </dgm:t>
    </dgm:pt>
    <dgm:pt modelId="{9A2DF037-9ACF-477B-97D6-5BAE0E2AE2A0}" type="parTrans" cxnId="{3C417B25-51C5-4F55-89E1-7472040713ED}">
      <dgm:prSet/>
      <dgm:spPr/>
      <dgm:t>
        <a:bodyPr/>
        <a:lstStyle/>
        <a:p>
          <a:endParaRPr lang="en-GB"/>
        </a:p>
      </dgm:t>
    </dgm:pt>
    <dgm:pt modelId="{44EBB978-643D-47D0-9B96-55725C1F7B51}" type="sibTrans" cxnId="{3C417B25-51C5-4F55-89E1-7472040713ED}">
      <dgm:prSet/>
      <dgm:spPr/>
      <dgm:t>
        <a:bodyPr/>
        <a:lstStyle/>
        <a:p>
          <a:endParaRPr lang="en-GB"/>
        </a:p>
      </dgm:t>
    </dgm:pt>
    <dgm:pt modelId="{775F15AF-2FB5-445D-833E-79D4A3D93BE1}">
      <dgm:prSet/>
      <dgm:spPr/>
      <dgm:t>
        <a:bodyPr/>
        <a:lstStyle/>
        <a:p>
          <a:pPr rtl="0"/>
          <a:r>
            <a:rPr kumimoji="1" lang="en-GB" b="1" dirty="0" smtClean="0"/>
            <a:t>Queue object for each Forwarder</a:t>
          </a:r>
          <a:endParaRPr lang="en-GB" dirty="0"/>
        </a:p>
      </dgm:t>
    </dgm:pt>
    <dgm:pt modelId="{C4ED3C14-7573-46DC-BED4-69BBED57E1F6}" type="parTrans" cxnId="{77635AEB-FCCD-419E-9E9C-46F8FDA72757}">
      <dgm:prSet/>
      <dgm:spPr/>
      <dgm:t>
        <a:bodyPr/>
        <a:lstStyle/>
        <a:p>
          <a:endParaRPr lang="en-GB"/>
        </a:p>
      </dgm:t>
    </dgm:pt>
    <dgm:pt modelId="{707CAC8C-EAAC-4450-BFCE-255E9A04F2BE}" type="sibTrans" cxnId="{77635AEB-FCCD-419E-9E9C-46F8FDA72757}">
      <dgm:prSet/>
      <dgm:spPr/>
      <dgm:t>
        <a:bodyPr/>
        <a:lstStyle/>
        <a:p>
          <a:endParaRPr lang="en-GB"/>
        </a:p>
      </dgm:t>
    </dgm:pt>
    <dgm:pt modelId="{950B6F75-9FB4-4C50-882B-21030CEC0B34}" type="pres">
      <dgm:prSet presAssocID="{FA0EC2B4-185A-48A6-BCF7-E54369E725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981C234-C533-4321-B43A-D7B73D8062DD}" type="pres">
      <dgm:prSet presAssocID="{4AFA8BBD-5C37-4DAF-AE1C-4E9696D857D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D44AF2-4A3F-4590-A643-89BEBE9F722A}" type="pres">
      <dgm:prSet presAssocID="{4AFA8BBD-5C37-4DAF-AE1C-4E9696D857D4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C438E09-A486-4596-8F46-F74736983CFE}" type="pres">
      <dgm:prSet presAssocID="{6ED632C4-5845-4B1A-BFB7-50F2870F506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7E5AFE-586F-46E8-B957-64A7708239AD}" type="pres">
      <dgm:prSet presAssocID="{44EBB978-643D-47D0-9B96-55725C1F7B51}" presName="spacer" presStyleCnt="0"/>
      <dgm:spPr/>
    </dgm:pt>
    <dgm:pt modelId="{C3471108-AE4C-4CC8-9428-42058EF617AC}" type="pres">
      <dgm:prSet presAssocID="{775F15AF-2FB5-445D-833E-79D4A3D93BE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68516EB-788B-4829-8D13-3314E49F25F6}" srcId="{4AFA8BBD-5C37-4DAF-AE1C-4E9696D857D4}" destId="{64186F58-5055-4A92-9C2A-0D0318CC2ED4}" srcOrd="0" destOrd="0" parTransId="{6E94B4FF-3261-42A3-9AFE-1379B9ED1852}" sibTransId="{325EE919-D004-498F-A2CF-EA52C846CF47}"/>
    <dgm:cxn modelId="{77635AEB-FCCD-419E-9E9C-46F8FDA72757}" srcId="{FA0EC2B4-185A-48A6-BCF7-E54369E725AA}" destId="{775F15AF-2FB5-445D-833E-79D4A3D93BE1}" srcOrd="2" destOrd="0" parTransId="{C4ED3C14-7573-46DC-BED4-69BBED57E1F6}" sibTransId="{707CAC8C-EAAC-4450-BFCE-255E9A04F2BE}"/>
    <dgm:cxn modelId="{3C417B25-51C5-4F55-89E1-7472040713ED}" srcId="{FA0EC2B4-185A-48A6-BCF7-E54369E725AA}" destId="{6ED632C4-5845-4B1A-BFB7-50F2870F5068}" srcOrd="1" destOrd="0" parTransId="{9A2DF037-9ACF-477B-97D6-5BAE0E2AE2A0}" sibTransId="{44EBB978-643D-47D0-9B96-55725C1F7B51}"/>
    <dgm:cxn modelId="{F5C2F0E1-A7D9-4BCC-B832-6EDA7C41D22E}" type="presOf" srcId="{4AFA8BBD-5C37-4DAF-AE1C-4E9696D857D4}" destId="{4981C234-C533-4321-B43A-D7B73D8062DD}" srcOrd="0" destOrd="0" presId="urn:microsoft.com/office/officeart/2005/8/layout/vList2"/>
    <dgm:cxn modelId="{11A904BA-C1B6-4DF8-B62F-04CCC66CB790}" type="presOf" srcId="{FA0EC2B4-185A-48A6-BCF7-E54369E725AA}" destId="{950B6F75-9FB4-4C50-882B-21030CEC0B34}" srcOrd="0" destOrd="0" presId="urn:microsoft.com/office/officeart/2005/8/layout/vList2"/>
    <dgm:cxn modelId="{84B95467-1237-4714-9099-5A3073A00CD7}" type="presOf" srcId="{775F15AF-2FB5-445D-833E-79D4A3D93BE1}" destId="{C3471108-AE4C-4CC8-9428-42058EF617AC}" srcOrd="0" destOrd="0" presId="urn:microsoft.com/office/officeart/2005/8/layout/vList2"/>
    <dgm:cxn modelId="{B08DCAF6-923A-4799-9F66-69CB08FEF854}" type="presOf" srcId="{64186F58-5055-4A92-9C2A-0D0318CC2ED4}" destId="{F5D44AF2-4A3F-4590-A643-89BEBE9F722A}" srcOrd="0" destOrd="0" presId="urn:microsoft.com/office/officeart/2005/8/layout/vList2"/>
    <dgm:cxn modelId="{643B5660-AA06-4BDF-A28A-D486423C8E8F}" srcId="{FA0EC2B4-185A-48A6-BCF7-E54369E725AA}" destId="{4AFA8BBD-5C37-4DAF-AE1C-4E9696D857D4}" srcOrd="0" destOrd="0" parTransId="{6D825691-6F05-45F2-8B08-2ADE40BE4885}" sibTransId="{C705CBB3-CD74-40F8-A91E-C237B54D514C}"/>
    <dgm:cxn modelId="{2A327B89-F926-40BA-8FD9-F9BCB3BC0D3A}" type="presOf" srcId="{6ED632C4-5845-4B1A-BFB7-50F2870F5068}" destId="{CC438E09-A486-4596-8F46-F74736983CFE}" srcOrd="0" destOrd="0" presId="urn:microsoft.com/office/officeart/2005/8/layout/vList2"/>
    <dgm:cxn modelId="{83A08B34-8063-495E-BF26-30B805BABB43}" type="presParOf" srcId="{950B6F75-9FB4-4C50-882B-21030CEC0B34}" destId="{4981C234-C533-4321-B43A-D7B73D8062DD}" srcOrd="0" destOrd="0" presId="urn:microsoft.com/office/officeart/2005/8/layout/vList2"/>
    <dgm:cxn modelId="{43DE74B4-0C5A-42D8-A91B-C8176206B65C}" type="presParOf" srcId="{950B6F75-9FB4-4C50-882B-21030CEC0B34}" destId="{F5D44AF2-4A3F-4590-A643-89BEBE9F722A}" srcOrd="1" destOrd="0" presId="urn:microsoft.com/office/officeart/2005/8/layout/vList2"/>
    <dgm:cxn modelId="{CC56379D-30F0-4D31-90E8-5D7F766045DA}" type="presParOf" srcId="{950B6F75-9FB4-4C50-882B-21030CEC0B34}" destId="{CC438E09-A486-4596-8F46-F74736983CFE}" srcOrd="2" destOrd="0" presId="urn:microsoft.com/office/officeart/2005/8/layout/vList2"/>
    <dgm:cxn modelId="{02A83439-2C3F-47F4-95B6-153B26836103}" type="presParOf" srcId="{950B6F75-9FB4-4C50-882B-21030CEC0B34}" destId="{8E7E5AFE-586F-46E8-B957-64A7708239AD}" srcOrd="3" destOrd="0" presId="urn:microsoft.com/office/officeart/2005/8/layout/vList2"/>
    <dgm:cxn modelId="{F0B1B742-5FF3-4B9E-95EF-F255F9785A6D}" type="presParOf" srcId="{950B6F75-9FB4-4C50-882B-21030CEC0B34}" destId="{C3471108-AE4C-4CC8-9428-42058EF617AC}" srcOrd="4" destOrd="0" presId="urn:microsoft.com/office/officeart/2005/8/layout/vList2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AB92EDF-6E00-4571-812C-081682D9314C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EBE75BF1-C68F-4E50-AAAE-C972E75F8D5B}">
      <dgm:prSet/>
      <dgm:spPr/>
      <dgm:t>
        <a:bodyPr/>
        <a:lstStyle/>
        <a:p>
          <a:pPr rtl="0"/>
          <a:r>
            <a:rPr kumimoji="1" lang="en-GB" b="1" dirty="0" smtClean="0"/>
            <a:t>Receiver object for each source</a:t>
          </a:r>
          <a:endParaRPr lang="en-GB" dirty="0"/>
        </a:p>
      </dgm:t>
    </dgm:pt>
    <dgm:pt modelId="{858223BC-6BB7-4EFD-B15E-17D2D6489A4B}" type="parTrans" cxnId="{6E727C31-DFD6-4104-B79D-354C638DED96}">
      <dgm:prSet/>
      <dgm:spPr/>
      <dgm:t>
        <a:bodyPr/>
        <a:lstStyle/>
        <a:p>
          <a:endParaRPr lang="en-GB"/>
        </a:p>
      </dgm:t>
    </dgm:pt>
    <dgm:pt modelId="{A9CE7F7C-AF4D-459D-8422-654810CF9C0A}" type="sibTrans" cxnId="{6E727C31-DFD6-4104-B79D-354C638DED96}">
      <dgm:prSet/>
      <dgm:spPr/>
      <dgm:t>
        <a:bodyPr/>
        <a:lstStyle/>
        <a:p>
          <a:endParaRPr lang="en-GB"/>
        </a:p>
      </dgm:t>
    </dgm:pt>
    <dgm:pt modelId="{B987D267-D595-4910-BB24-079BA013C6C3}">
      <dgm:prSet/>
      <dgm:spPr/>
      <dgm:t>
        <a:bodyPr/>
        <a:lstStyle/>
        <a:p>
          <a:pPr rtl="0"/>
          <a:r>
            <a:rPr kumimoji="1" lang="en-GB" b="1" dirty="0" smtClean="0"/>
            <a:t>Collator object for each Receiver</a:t>
          </a:r>
          <a:endParaRPr lang="en-GB" dirty="0"/>
        </a:p>
      </dgm:t>
    </dgm:pt>
    <dgm:pt modelId="{1A944725-9E3C-4816-B57E-C069BE7CC7C5}" type="parTrans" cxnId="{3293DAFE-ACCB-45EC-8E4D-F0A5648517E1}">
      <dgm:prSet/>
      <dgm:spPr/>
      <dgm:t>
        <a:bodyPr/>
        <a:lstStyle/>
        <a:p>
          <a:endParaRPr lang="en-GB"/>
        </a:p>
      </dgm:t>
    </dgm:pt>
    <dgm:pt modelId="{999DAA07-94E8-4B47-9E85-BB1D94236E1B}" type="sibTrans" cxnId="{3293DAFE-ACCB-45EC-8E4D-F0A5648517E1}">
      <dgm:prSet/>
      <dgm:spPr/>
      <dgm:t>
        <a:bodyPr/>
        <a:lstStyle/>
        <a:p>
          <a:endParaRPr lang="en-GB"/>
        </a:p>
      </dgm:t>
    </dgm:pt>
    <dgm:pt modelId="{B17545A4-998A-4D3D-B7CE-3934B0CFBFAB}">
      <dgm:prSet/>
      <dgm:spPr/>
      <dgm:t>
        <a:bodyPr/>
        <a:lstStyle/>
        <a:p>
          <a:pPr rtl="0"/>
          <a:r>
            <a:rPr kumimoji="1" lang="en-GB" b="1" dirty="0" smtClean="0"/>
            <a:t>Distributor object for each Collator</a:t>
          </a:r>
          <a:endParaRPr lang="en-GB" dirty="0"/>
        </a:p>
      </dgm:t>
    </dgm:pt>
    <dgm:pt modelId="{0787435E-927B-4D6B-B3F5-306FB5CBCADC}" type="parTrans" cxnId="{4F32B202-0C8F-4CA6-A836-0C92C27C0520}">
      <dgm:prSet/>
      <dgm:spPr/>
      <dgm:t>
        <a:bodyPr/>
        <a:lstStyle/>
        <a:p>
          <a:endParaRPr lang="en-GB"/>
        </a:p>
      </dgm:t>
    </dgm:pt>
    <dgm:pt modelId="{DCA9186D-8F41-4739-B836-C27F3143521F}" type="sibTrans" cxnId="{4F32B202-0C8F-4CA6-A836-0C92C27C0520}">
      <dgm:prSet/>
      <dgm:spPr/>
      <dgm:t>
        <a:bodyPr/>
        <a:lstStyle/>
        <a:p>
          <a:endParaRPr lang="en-GB"/>
        </a:p>
      </dgm:t>
    </dgm:pt>
    <dgm:pt modelId="{5B265A31-124B-4C10-B1CE-034C673A7076}">
      <dgm:prSet/>
      <dgm:spPr/>
      <dgm:t>
        <a:bodyPr/>
        <a:lstStyle/>
        <a:p>
          <a:pPr rtl="0"/>
          <a:r>
            <a:rPr kumimoji="1" lang="en-GB" b="1" dirty="0" smtClean="0"/>
            <a:t>Forwarder object for each destination</a:t>
          </a:r>
          <a:endParaRPr lang="en-GB" dirty="0"/>
        </a:p>
      </dgm:t>
    </dgm:pt>
    <dgm:pt modelId="{104F756E-C5ED-4DD5-867A-158CD564F984}" type="parTrans" cxnId="{33E2A149-C9E3-43B7-BD28-E1C6178E82BA}">
      <dgm:prSet/>
      <dgm:spPr/>
      <dgm:t>
        <a:bodyPr/>
        <a:lstStyle/>
        <a:p>
          <a:endParaRPr lang="en-GB"/>
        </a:p>
      </dgm:t>
    </dgm:pt>
    <dgm:pt modelId="{EA9D30A3-BEF9-4A8C-B1DD-C16AD4AD9E73}" type="sibTrans" cxnId="{33E2A149-C9E3-43B7-BD28-E1C6178E82BA}">
      <dgm:prSet/>
      <dgm:spPr/>
      <dgm:t>
        <a:bodyPr/>
        <a:lstStyle/>
        <a:p>
          <a:endParaRPr lang="en-GB"/>
        </a:p>
      </dgm:t>
    </dgm:pt>
    <dgm:pt modelId="{955CCF1E-E9F9-4B98-BE2A-85D0AF514C7F}" type="pres">
      <dgm:prSet presAssocID="{8AB92EDF-6E00-4571-812C-081682D931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F1CEAAD-D90C-4166-ACE9-CBD5B70665BB}" type="pres">
      <dgm:prSet presAssocID="{EBE75BF1-C68F-4E50-AAAE-C972E75F8D5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B4470E-BBCF-42D3-BC68-EF9C4FE6A51E}" type="pres">
      <dgm:prSet presAssocID="{A9CE7F7C-AF4D-459D-8422-654810CF9C0A}" presName="spacer" presStyleCnt="0"/>
      <dgm:spPr/>
    </dgm:pt>
    <dgm:pt modelId="{C0367D9A-918C-4B21-A48E-6D361E71DB31}" type="pres">
      <dgm:prSet presAssocID="{B987D267-D595-4910-BB24-079BA013C6C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45254C-180F-4682-A3FC-E28DCC146DB5}" type="pres">
      <dgm:prSet presAssocID="{999DAA07-94E8-4B47-9E85-BB1D94236E1B}" presName="spacer" presStyleCnt="0"/>
      <dgm:spPr/>
    </dgm:pt>
    <dgm:pt modelId="{D6D76F4F-465D-46DB-9A6F-FE18CEA32980}" type="pres">
      <dgm:prSet presAssocID="{B17545A4-998A-4D3D-B7CE-3934B0CFBFA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29338F5-0490-4991-9219-63CEC4055AAF}" type="pres">
      <dgm:prSet presAssocID="{DCA9186D-8F41-4739-B836-C27F3143521F}" presName="spacer" presStyleCnt="0"/>
      <dgm:spPr/>
    </dgm:pt>
    <dgm:pt modelId="{85E81D8C-EBD8-43CA-BBEA-A2B864A2F877}" type="pres">
      <dgm:prSet presAssocID="{5B265A31-124B-4C10-B1CE-034C673A707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727C31-DFD6-4104-B79D-354C638DED96}" srcId="{8AB92EDF-6E00-4571-812C-081682D9314C}" destId="{EBE75BF1-C68F-4E50-AAAE-C972E75F8D5B}" srcOrd="0" destOrd="0" parTransId="{858223BC-6BB7-4EFD-B15E-17D2D6489A4B}" sibTransId="{A9CE7F7C-AF4D-459D-8422-654810CF9C0A}"/>
    <dgm:cxn modelId="{9A3BD26F-2FD2-4CC7-BEB4-D7396072C705}" type="presOf" srcId="{B987D267-D595-4910-BB24-079BA013C6C3}" destId="{C0367D9A-918C-4B21-A48E-6D361E71DB31}" srcOrd="0" destOrd="0" presId="urn:microsoft.com/office/officeart/2005/8/layout/vList2"/>
    <dgm:cxn modelId="{309397F5-1B9E-486B-9FDC-483EC93E8E58}" type="presOf" srcId="{5B265A31-124B-4C10-B1CE-034C673A7076}" destId="{85E81D8C-EBD8-43CA-BBEA-A2B864A2F877}" srcOrd="0" destOrd="0" presId="urn:microsoft.com/office/officeart/2005/8/layout/vList2"/>
    <dgm:cxn modelId="{33E2A149-C9E3-43B7-BD28-E1C6178E82BA}" srcId="{8AB92EDF-6E00-4571-812C-081682D9314C}" destId="{5B265A31-124B-4C10-B1CE-034C673A7076}" srcOrd="3" destOrd="0" parTransId="{104F756E-C5ED-4DD5-867A-158CD564F984}" sibTransId="{EA9D30A3-BEF9-4A8C-B1DD-C16AD4AD9E73}"/>
    <dgm:cxn modelId="{F1A25F6E-042D-4115-81A7-66510A34879C}" type="presOf" srcId="{B17545A4-998A-4D3D-B7CE-3934B0CFBFAB}" destId="{D6D76F4F-465D-46DB-9A6F-FE18CEA32980}" srcOrd="0" destOrd="0" presId="urn:microsoft.com/office/officeart/2005/8/layout/vList2"/>
    <dgm:cxn modelId="{4F32B202-0C8F-4CA6-A836-0C92C27C0520}" srcId="{8AB92EDF-6E00-4571-812C-081682D9314C}" destId="{B17545A4-998A-4D3D-B7CE-3934B0CFBFAB}" srcOrd="2" destOrd="0" parTransId="{0787435E-927B-4D6B-B3F5-306FB5CBCADC}" sibTransId="{DCA9186D-8F41-4739-B836-C27F3143521F}"/>
    <dgm:cxn modelId="{954D5945-ABD5-42AF-B845-A2DB4AF4B6F4}" type="presOf" srcId="{EBE75BF1-C68F-4E50-AAAE-C972E75F8D5B}" destId="{9F1CEAAD-D90C-4166-ACE9-CBD5B70665BB}" srcOrd="0" destOrd="0" presId="urn:microsoft.com/office/officeart/2005/8/layout/vList2"/>
    <dgm:cxn modelId="{11FBA8F3-5316-4841-BB9C-5B7F84FD91D4}" type="presOf" srcId="{8AB92EDF-6E00-4571-812C-081682D9314C}" destId="{955CCF1E-E9F9-4B98-BE2A-85D0AF514C7F}" srcOrd="0" destOrd="0" presId="urn:microsoft.com/office/officeart/2005/8/layout/vList2"/>
    <dgm:cxn modelId="{3293DAFE-ACCB-45EC-8E4D-F0A5648517E1}" srcId="{8AB92EDF-6E00-4571-812C-081682D9314C}" destId="{B987D267-D595-4910-BB24-079BA013C6C3}" srcOrd="1" destOrd="0" parTransId="{1A944725-9E3C-4816-B57E-C069BE7CC7C5}" sibTransId="{999DAA07-94E8-4B47-9E85-BB1D94236E1B}"/>
    <dgm:cxn modelId="{10044F45-C8C1-4A8D-AD01-2C576C884953}" type="presParOf" srcId="{955CCF1E-E9F9-4B98-BE2A-85D0AF514C7F}" destId="{9F1CEAAD-D90C-4166-ACE9-CBD5B70665BB}" srcOrd="0" destOrd="0" presId="urn:microsoft.com/office/officeart/2005/8/layout/vList2"/>
    <dgm:cxn modelId="{69C84FEE-E988-4A01-A827-17619545EA04}" type="presParOf" srcId="{955CCF1E-E9F9-4B98-BE2A-85D0AF514C7F}" destId="{91B4470E-BBCF-42D3-BC68-EF9C4FE6A51E}" srcOrd="1" destOrd="0" presId="urn:microsoft.com/office/officeart/2005/8/layout/vList2"/>
    <dgm:cxn modelId="{988FFAE3-FB7D-42B2-B848-4CD5F4EB760F}" type="presParOf" srcId="{955CCF1E-E9F9-4B98-BE2A-85D0AF514C7F}" destId="{C0367D9A-918C-4B21-A48E-6D361E71DB31}" srcOrd="2" destOrd="0" presId="urn:microsoft.com/office/officeart/2005/8/layout/vList2"/>
    <dgm:cxn modelId="{CF4F7DAB-AC6E-4FC6-A8C2-E59C76537EE3}" type="presParOf" srcId="{955CCF1E-E9F9-4B98-BE2A-85D0AF514C7F}" destId="{9B45254C-180F-4682-A3FC-E28DCC146DB5}" srcOrd="3" destOrd="0" presId="urn:microsoft.com/office/officeart/2005/8/layout/vList2"/>
    <dgm:cxn modelId="{A5CA0C88-9AB1-491A-9D7A-13C5A8F47EB6}" type="presParOf" srcId="{955CCF1E-E9F9-4B98-BE2A-85D0AF514C7F}" destId="{D6D76F4F-465D-46DB-9A6F-FE18CEA32980}" srcOrd="4" destOrd="0" presId="urn:microsoft.com/office/officeart/2005/8/layout/vList2"/>
    <dgm:cxn modelId="{EF209234-69BA-4A5B-BB60-A79BF32E4303}" type="presParOf" srcId="{955CCF1E-E9F9-4B98-BE2A-85D0AF514C7F}" destId="{129338F5-0490-4991-9219-63CEC4055AAF}" srcOrd="5" destOrd="0" presId="urn:microsoft.com/office/officeart/2005/8/layout/vList2"/>
    <dgm:cxn modelId="{3FABFA9F-C0ED-441F-8949-EC613C913F8C}" type="presParOf" srcId="{955CCF1E-E9F9-4B98-BE2A-85D0AF514C7F}" destId="{85E81D8C-EBD8-43CA-BBEA-A2B864A2F877}" srcOrd="6" destOrd="0" presId="urn:microsoft.com/office/officeart/2005/8/layout/vList2"/>
  </dgm:cxnLst>
  <dgm:bg/>
  <dgm:whole/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B360D06-CC3F-4DD9-AD72-F465B1B57A33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C322632-8ABE-46A3-9B80-3F23C6009A14}">
      <dgm:prSet/>
      <dgm:spPr/>
      <dgm:t>
        <a:bodyPr/>
        <a:lstStyle/>
        <a:p>
          <a:pPr rtl="0"/>
          <a:r>
            <a:rPr kumimoji="1" lang="en-GB" b="1" dirty="0" smtClean="0"/>
            <a:t>One thread for each process object</a:t>
          </a:r>
          <a:endParaRPr lang="en-GB" dirty="0"/>
        </a:p>
      </dgm:t>
    </dgm:pt>
    <dgm:pt modelId="{AD01ABA9-3033-4D4F-8BDD-F90049C88ED1}" type="parTrans" cxnId="{65B2FDB7-64AE-46C2-B731-67D889FCBC84}">
      <dgm:prSet/>
      <dgm:spPr/>
      <dgm:t>
        <a:bodyPr/>
        <a:lstStyle/>
        <a:p>
          <a:endParaRPr lang="en-GB"/>
        </a:p>
      </dgm:t>
    </dgm:pt>
    <dgm:pt modelId="{97763AE3-246E-4FD4-91E9-3B7BA0B5C996}" type="sibTrans" cxnId="{65B2FDB7-64AE-46C2-B731-67D889FCBC84}">
      <dgm:prSet/>
      <dgm:spPr/>
      <dgm:t>
        <a:bodyPr/>
        <a:lstStyle/>
        <a:p>
          <a:endParaRPr lang="en-GB"/>
        </a:p>
      </dgm:t>
    </dgm:pt>
    <dgm:pt modelId="{D93C7E28-4366-416F-A153-95498FFE7D6E}">
      <dgm:prSet/>
      <dgm:spPr/>
      <dgm:t>
        <a:bodyPr/>
        <a:lstStyle/>
        <a:p>
          <a:pPr rtl="0"/>
          <a:r>
            <a:rPr lang="en-GB" b="1" dirty="0" smtClean="0"/>
            <a:t>Each thread self-contained apart from its input /output queue</a:t>
          </a:r>
          <a:endParaRPr lang="en-GB" b="1" dirty="0"/>
        </a:p>
      </dgm:t>
    </dgm:pt>
    <dgm:pt modelId="{86BFACA5-A624-465D-AB5B-FB8BA2979834}" type="parTrans" cxnId="{1B9BAD03-A9C8-4887-BAA1-CF5BD8E43EDE}">
      <dgm:prSet/>
      <dgm:spPr/>
      <dgm:t>
        <a:bodyPr/>
        <a:lstStyle/>
        <a:p>
          <a:endParaRPr lang="en-GB"/>
        </a:p>
      </dgm:t>
    </dgm:pt>
    <dgm:pt modelId="{A6CFD819-DA70-4C5A-BA66-F1C3461DE1E2}" type="sibTrans" cxnId="{1B9BAD03-A9C8-4887-BAA1-CF5BD8E43EDE}">
      <dgm:prSet/>
      <dgm:spPr/>
      <dgm:t>
        <a:bodyPr/>
        <a:lstStyle/>
        <a:p>
          <a:endParaRPr lang="en-GB"/>
        </a:p>
      </dgm:t>
    </dgm:pt>
    <dgm:pt modelId="{58F151DE-35C0-4489-BA56-1A45E1AFB046}" type="pres">
      <dgm:prSet presAssocID="{4B360D06-CC3F-4DD9-AD72-F465B1B57A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FCEEB3F-5922-4CB4-801C-C223EB404FF1}" type="pres">
      <dgm:prSet presAssocID="{3C322632-8ABE-46A3-9B80-3F23C6009A1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835368-C5C3-421A-ADDD-D3EAEE1F3E9D}" type="pres">
      <dgm:prSet presAssocID="{97763AE3-246E-4FD4-91E9-3B7BA0B5C996}" presName="spacer" presStyleCnt="0"/>
      <dgm:spPr/>
    </dgm:pt>
    <dgm:pt modelId="{F258E427-0795-47A4-A20E-B8E0DC5975F9}" type="pres">
      <dgm:prSet presAssocID="{D93C7E28-4366-416F-A153-95498FFE7D6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5B2FDB7-64AE-46C2-B731-67D889FCBC84}" srcId="{4B360D06-CC3F-4DD9-AD72-F465B1B57A33}" destId="{3C322632-8ABE-46A3-9B80-3F23C6009A14}" srcOrd="0" destOrd="0" parTransId="{AD01ABA9-3033-4D4F-8BDD-F90049C88ED1}" sibTransId="{97763AE3-246E-4FD4-91E9-3B7BA0B5C996}"/>
    <dgm:cxn modelId="{1B9BAD03-A9C8-4887-BAA1-CF5BD8E43EDE}" srcId="{4B360D06-CC3F-4DD9-AD72-F465B1B57A33}" destId="{D93C7E28-4366-416F-A153-95498FFE7D6E}" srcOrd="1" destOrd="0" parTransId="{86BFACA5-A624-465D-AB5B-FB8BA2979834}" sibTransId="{A6CFD819-DA70-4C5A-BA66-F1C3461DE1E2}"/>
    <dgm:cxn modelId="{A67EEE30-D7B6-4FF1-804F-2B7E862220DC}" type="presOf" srcId="{D93C7E28-4366-416F-A153-95498FFE7D6E}" destId="{F258E427-0795-47A4-A20E-B8E0DC5975F9}" srcOrd="0" destOrd="0" presId="urn:microsoft.com/office/officeart/2005/8/layout/vList2"/>
    <dgm:cxn modelId="{B1814030-0904-40F9-B4B2-4201AD78F259}" type="presOf" srcId="{3C322632-8ABE-46A3-9B80-3F23C6009A14}" destId="{AFCEEB3F-5922-4CB4-801C-C223EB404FF1}" srcOrd="0" destOrd="0" presId="urn:microsoft.com/office/officeart/2005/8/layout/vList2"/>
    <dgm:cxn modelId="{FA184EAD-7916-4A17-872F-37A0142A7BCF}" type="presOf" srcId="{4B360D06-CC3F-4DD9-AD72-F465B1B57A33}" destId="{58F151DE-35C0-4489-BA56-1A45E1AFB046}" srcOrd="0" destOrd="0" presId="urn:microsoft.com/office/officeart/2005/8/layout/vList2"/>
    <dgm:cxn modelId="{BFB5809B-CB2E-4FC1-8D47-3D3C2FADE8FE}" type="presParOf" srcId="{58F151DE-35C0-4489-BA56-1A45E1AFB046}" destId="{AFCEEB3F-5922-4CB4-801C-C223EB404FF1}" srcOrd="0" destOrd="0" presId="urn:microsoft.com/office/officeart/2005/8/layout/vList2"/>
    <dgm:cxn modelId="{B3FFEEBA-4230-458B-B407-D0DE18C9A54D}" type="presParOf" srcId="{58F151DE-35C0-4489-BA56-1A45E1AFB046}" destId="{F1835368-C5C3-421A-ADDD-D3EAEE1F3E9D}" srcOrd="1" destOrd="0" presId="urn:microsoft.com/office/officeart/2005/8/layout/vList2"/>
    <dgm:cxn modelId="{8730AF85-0501-4B05-8680-D980277CEF83}" type="presParOf" srcId="{58F151DE-35C0-4489-BA56-1A45E1AFB046}" destId="{F258E427-0795-47A4-A20E-B8E0DC5975F9}" srcOrd="2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4ECE33-09BA-4E0F-8F88-161B3BF5BEFF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E870D9CF-3AFF-4426-8272-DD4E466F1DBF}">
      <dgm:prSet/>
      <dgm:spPr/>
      <dgm:t>
        <a:bodyPr/>
        <a:lstStyle/>
        <a:p>
          <a:pPr rtl="0"/>
          <a:r>
            <a:rPr kumimoji="1" lang="en-GB" b="1" dirty="0" smtClean="0"/>
            <a:t>Multiple data sources</a:t>
          </a:r>
          <a:endParaRPr lang="en-GB" dirty="0"/>
        </a:p>
      </dgm:t>
    </dgm:pt>
    <dgm:pt modelId="{0067E46A-A146-4B5D-81B0-ABD3DC1233B4}" type="parTrans" cxnId="{2BFF942E-705E-4A14-BED0-FFF1605DA2E4}">
      <dgm:prSet/>
      <dgm:spPr/>
      <dgm:t>
        <a:bodyPr/>
        <a:lstStyle/>
        <a:p>
          <a:endParaRPr lang="en-GB"/>
        </a:p>
      </dgm:t>
    </dgm:pt>
    <dgm:pt modelId="{F2D98DDF-2D2F-40FC-9A21-CC9306017D71}" type="sibTrans" cxnId="{2BFF942E-705E-4A14-BED0-FFF1605DA2E4}">
      <dgm:prSet/>
      <dgm:spPr/>
      <dgm:t>
        <a:bodyPr/>
        <a:lstStyle/>
        <a:p>
          <a:endParaRPr lang="en-GB"/>
        </a:p>
      </dgm:t>
    </dgm:pt>
    <dgm:pt modelId="{D1DA8C6A-D6E6-4D6A-8F0B-691A8F387836}">
      <dgm:prSet/>
      <dgm:spPr/>
      <dgm:t>
        <a:bodyPr/>
        <a:lstStyle/>
        <a:p>
          <a:pPr rtl="0"/>
          <a:r>
            <a:rPr kumimoji="1" lang="en-GB" b="1" dirty="0" smtClean="0"/>
            <a:t>Multiple data destinations</a:t>
          </a:r>
          <a:endParaRPr lang="en-GB" dirty="0"/>
        </a:p>
      </dgm:t>
    </dgm:pt>
    <dgm:pt modelId="{89FDAD2F-14D2-43B5-90B7-A1994D90ADE7}" type="parTrans" cxnId="{1400EA3C-AAD0-44D8-BE07-8442C6EB5B77}">
      <dgm:prSet/>
      <dgm:spPr/>
      <dgm:t>
        <a:bodyPr/>
        <a:lstStyle/>
        <a:p>
          <a:endParaRPr lang="en-GB"/>
        </a:p>
      </dgm:t>
    </dgm:pt>
    <dgm:pt modelId="{7E398729-AE64-4EA5-8E22-806FDBF51190}" type="sibTrans" cxnId="{1400EA3C-AAD0-44D8-BE07-8442C6EB5B77}">
      <dgm:prSet/>
      <dgm:spPr/>
      <dgm:t>
        <a:bodyPr/>
        <a:lstStyle/>
        <a:p>
          <a:endParaRPr lang="en-GB"/>
        </a:p>
      </dgm:t>
    </dgm:pt>
    <dgm:pt modelId="{998F47A9-6478-4EA0-B170-3A5C2470A7FB}">
      <dgm:prSet/>
      <dgm:spPr/>
      <dgm:t>
        <a:bodyPr/>
        <a:lstStyle/>
        <a:p>
          <a:pPr rtl="0"/>
          <a:r>
            <a:rPr kumimoji="1" lang="en-GB" b="1" dirty="0" smtClean="0"/>
            <a:t>Many-many relationship between source and destinations</a:t>
          </a:r>
          <a:endParaRPr kumimoji="1" lang="en-GB" b="1" dirty="0"/>
        </a:p>
      </dgm:t>
    </dgm:pt>
    <dgm:pt modelId="{DA584748-BBBD-4E06-AE08-BEC147416949}" type="parTrans" cxnId="{54226117-04B3-4891-B91D-49F48D38EFC4}">
      <dgm:prSet/>
      <dgm:spPr/>
      <dgm:t>
        <a:bodyPr/>
        <a:lstStyle/>
        <a:p>
          <a:endParaRPr lang="en-GB"/>
        </a:p>
      </dgm:t>
    </dgm:pt>
    <dgm:pt modelId="{5DF21694-0E55-4E20-9A5D-31E72B71EA4D}" type="sibTrans" cxnId="{54226117-04B3-4891-B91D-49F48D38EFC4}">
      <dgm:prSet/>
      <dgm:spPr/>
      <dgm:t>
        <a:bodyPr/>
        <a:lstStyle/>
        <a:p>
          <a:endParaRPr lang="en-GB"/>
        </a:p>
      </dgm:t>
    </dgm:pt>
    <dgm:pt modelId="{AC6B48B2-E2B5-4445-AB75-DBE66C5BCDBB}" type="pres">
      <dgm:prSet presAssocID="{D04ECE33-09BA-4E0F-8F88-161B3BF5BEF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5EF5AE5-CDB9-48DD-93FD-BDA4A753B8F7}" type="pres">
      <dgm:prSet presAssocID="{E870D9CF-3AFF-4426-8272-DD4E466F1DB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F0699EF-4F1C-4979-A44B-0742D22D8823}" type="pres">
      <dgm:prSet presAssocID="{F2D98DDF-2D2F-40FC-9A21-CC9306017D71}" presName="spacer" presStyleCnt="0"/>
      <dgm:spPr/>
    </dgm:pt>
    <dgm:pt modelId="{80C82F2C-4746-4C7E-805B-5300B66AFB92}" type="pres">
      <dgm:prSet presAssocID="{D1DA8C6A-D6E6-4D6A-8F0B-691A8F38783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BEC863-3041-47F4-AD30-28E83073C195}" type="pres">
      <dgm:prSet presAssocID="{7E398729-AE64-4EA5-8E22-806FDBF51190}" presName="spacer" presStyleCnt="0"/>
      <dgm:spPr/>
    </dgm:pt>
    <dgm:pt modelId="{17A1F686-942D-4679-8543-7D11848A7857}" type="pres">
      <dgm:prSet presAssocID="{998F47A9-6478-4EA0-B170-3A5C2470A7F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C29C2B6-7F93-4DE2-A301-CEFCD2B4049A}" type="presOf" srcId="{D1DA8C6A-D6E6-4D6A-8F0B-691A8F387836}" destId="{80C82F2C-4746-4C7E-805B-5300B66AFB92}" srcOrd="0" destOrd="0" presId="urn:microsoft.com/office/officeart/2005/8/layout/vList2"/>
    <dgm:cxn modelId="{2CF2B30E-57B0-45F8-8093-D4EAA0DE2504}" type="presOf" srcId="{D04ECE33-09BA-4E0F-8F88-161B3BF5BEFF}" destId="{AC6B48B2-E2B5-4445-AB75-DBE66C5BCDBB}" srcOrd="0" destOrd="0" presId="urn:microsoft.com/office/officeart/2005/8/layout/vList2"/>
    <dgm:cxn modelId="{AE2E5209-D7FD-4B38-8D26-B6A80746B0D2}" type="presOf" srcId="{E870D9CF-3AFF-4426-8272-DD4E466F1DBF}" destId="{55EF5AE5-CDB9-48DD-93FD-BDA4A753B8F7}" srcOrd="0" destOrd="0" presId="urn:microsoft.com/office/officeart/2005/8/layout/vList2"/>
    <dgm:cxn modelId="{25E814F5-6C07-4378-B12B-4ED7B6B75CF2}" type="presOf" srcId="{998F47A9-6478-4EA0-B170-3A5C2470A7FB}" destId="{17A1F686-942D-4679-8543-7D11848A7857}" srcOrd="0" destOrd="0" presId="urn:microsoft.com/office/officeart/2005/8/layout/vList2"/>
    <dgm:cxn modelId="{2BFF942E-705E-4A14-BED0-FFF1605DA2E4}" srcId="{D04ECE33-09BA-4E0F-8F88-161B3BF5BEFF}" destId="{E870D9CF-3AFF-4426-8272-DD4E466F1DBF}" srcOrd="0" destOrd="0" parTransId="{0067E46A-A146-4B5D-81B0-ABD3DC1233B4}" sibTransId="{F2D98DDF-2D2F-40FC-9A21-CC9306017D71}"/>
    <dgm:cxn modelId="{54226117-04B3-4891-B91D-49F48D38EFC4}" srcId="{D04ECE33-09BA-4E0F-8F88-161B3BF5BEFF}" destId="{998F47A9-6478-4EA0-B170-3A5C2470A7FB}" srcOrd="2" destOrd="0" parTransId="{DA584748-BBBD-4E06-AE08-BEC147416949}" sibTransId="{5DF21694-0E55-4E20-9A5D-31E72B71EA4D}"/>
    <dgm:cxn modelId="{1400EA3C-AAD0-44D8-BE07-8442C6EB5B77}" srcId="{D04ECE33-09BA-4E0F-8F88-161B3BF5BEFF}" destId="{D1DA8C6A-D6E6-4D6A-8F0B-691A8F387836}" srcOrd="1" destOrd="0" parTransId="{89FDAD2F-14D2-43B5-90B7-A1994D90ADE7}" sibTransId="{7E398729-AE64-4EA5-8E22-806FDBF51190}"/>
    <dgm:cxn modelId="{85CB1D22-6AC8-4B6D-9511-C3A7F92EE383}" type="presParOf" srcId="{AC6B48B2-E2B5-4445-AB75-DBE66C5BCDBB}" destId="{55EF5AE5-CDB9-48DD-93FD-BDA4A753B8F7}" srcOrd="0" destOrd="0" presId="urn:microsoft.com/office/officeart/2005/8/layout/vList2"/>
    <dgm:cxn modelId="{92B804F3-3A9F-48FE-83EF-C523D166C498}" type="presParOf" srcId="{AC6B48B2-E2B5-4445-AB75-DBE66C5BCDBB}" destId="{3F0699EF-4F1C-4979-A44B-0742D22D8823}" srcOrd="1" destOrd="0" presId="urn:microsoft.com/office/officeart/2005/8/layout/vList2"/>
    <dgm:cxn modelId="{A36A7CE6-A645-47D0-98D0-641D5D5014F8}" type="presParOf" srcId="{AC6B48B2-E2B5-4445-AB75-DBE66C5BCDBB}" destId="{80C82F2C-4746-4C7E-805B-5300B66AFB92}" srcOrd="2" destOrd="0" presId="urn:microsoft.com/office/officeart/2005/8/layout/vList2"/>
    <dgm:cxn modelId="{30CE3C0B-00CF-4A8A-8DD5-16E918A1652C}" type="presParOf" srcId="{AC6B48B2-E2B5-4445-AB75-DBE66C5BCDBB}" destId="{C4BEC863-3041-47F4-AD30-28E83073C195}" srcOrd="3" destOrd="0" presId="urn:microsoft.com/office/officeart/2005/8/layout/vList2"/>
    <dgm:cxn modelId="{98BEB5BA-5E87-4EBB-B20B-636346453A0F}" type="presParOf" srcId="{AC6B48B2-E2B5-4445-AB75-DBE66C5BCDBB}" destId="{17A1F686-942D-4679-8543-7D11848A7857}" srcOrd="4" destOrd="0" presId="urn:microsoft.com/office/officeart/2005/8/layout/vList2"/>
  </dgm:cxnLst>
  <dgm:bg/>
  <dgm:whole/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750CACC-A1D9-4FBC-A938-06DEBB4A562A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DD569B93-D537-4A17-9B4D-CD472865D792}">
      <dgm:prSet/>
      <dgm:spPr/>
      <dgm:t>
        <a:bodyPr/>
        <a:lstStyle/>
        <a:p>
          <a:pPr rtl="0"/>
          <a:r>
            <a:rPr kumimoji="1" lang="en-GB" b="1" dirty="0" smtClean="0"/>
            <a:t>Error Handling</a:t>
          </a:r>
          <a:endParaRPr lang="en-GB" dirty="0"/>
        </a:p>
      </dgm:t>
    </dgm:pt>
    <dgm:pt modelId="{67E97A45-4DDA-40D4-A711-F59E1C3FAA45}" type="parTrans" cxnId="{61E97A1D-8D2C-4D39-9658-ADCA7F32094F}">
      <dgm:prSet/>
      <dgm:spPr/>
      <dgm:t>
        <a:bodyPr/>
        <a:lstStyle/>
        <a:p>
          <a:endParaRPr lang="en-GB"/>
        </a:p>
      </dgm:t>
    </dgm:pt>
    <dgm:pt modelId="{C540F3DD-ECE7-4818-9778-C404DBA2F677}" type="sibTrans" cxnId="{61E97A1D-8D2C-4D39-9658-ADCA7F32094F}">
      <dgm:prSet/>
      <dgm:spPr/>
      <dgm:t>
        <a:bodyPr/>
        <a:lstStyle/>
        <a:p>
          <a:endParaRPr lang="en-GB"/>
        </a:p>
      </dgm:t>
    </dgm:pt>
    <dgm:pt modelId="{7D50282D-3F1D-44CB-A154-EFE31CD2F064}">
      <dgm:prSet/>
      <dgm:spPr/>
      <dgm:t>
        <a:bodyPr/>
        <a:lstStyle/>
        <a:p>
          <a:pPr rtl="0"/>
          <a:r>
            <a:rPr kumimoji="1" lang="en-GB" b="1" dirty="0" smtClean="0"/>
            <a:t>Why Not </a:t>
          </a:r>
          <a:r>
            <a:rPr kumimoji="1" lang="en-GB" b="1" dirty="0" err="1" smtClean="0"/>
            <a:t>BackgroundWorker</a:t>
          </a:r>
          <a:r>
            <a:rPr kumimoji="1" lang="en-GB" b="1" dirty="0" smtClean="0"/>
            <a:t>?</a:t>
          </a:r>
          <a:endParaRPr lang="en-GB" dirty="0"/>
        </a:p>
      </dgm:t>
    </dgm:pt>
    <dgm:pt modelId="{CDD6A059-15A5-45B3-ABDF-E269EE4ACAD5}" type="parTrans" cxnId="{20D94D0C-B48B-4ED8-AC3B-023853ACC9F6}">
      <dgm:prSet/>
      <dgm:spPr/>
      <dgm:t>
        <a:bodyPr/>
        <a:lstStyle/>
        <a:p>
          <a:endParaRPr lang="en-GB"/>
        </a:p>
      </dgm:t>
    </dgm:pt>
    <dgm:pt modelId="{D7ECA7A9-D47D-469B-835D-E83AD6E3E54E}" type="sibTrans" cxnId="{20D94D0C-B48B-4ED8-AC3B-023853ACC9F6}">
      <dgm:prSet/>
      <dgm:spPr/>
      <dgm:t>
        <a:bodyPr/>
        <a:lstStyle/>
        <a:p>
          <a:endParaRPr lang="en-GB"/>
        </a:p>
      </dgm:t>
    </dgm:pt>
    <dgm:pt modelId="{1DB025A0-D97D-4922-9CD3-F64DD99F7DE4}" type="pres">
      <dgm:prSet presAssocID="{3750CACC-A1D9-4FBC-A938-06DEBB4A56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0D5F16F-7798-4F10-9785-B9DBB915676C}" type="pres">
      <dgm:prSet presAssocID="{DD569B93-D537-4A17-9B4D-CD472865D79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483B47-1614-4DED-8A14-191ABD6DAFCB}" type="pres">
      <dgm:prSet presAssocID="{C540F3DD-ECE7-4818-9778-C404DBA2F677}" presName="spacer" presStyleCnt="0"/>
      <dgm:spPr/>
    </dgm:pt>
    <dgm:pt modelId="{3C122D07-064F-4000-900E-F2CE426BFA2E}" type="pres">
      <dgm:prSet presAssocID="{7D50282D-3F1D-44CB-A154-EFE31CD2F06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0D94D0C-B48B-4ED8-AC3B-023853ACC9F6}" srcId="{3750CACC-A1D9-4FBC-A938-06DEBB4A562A}" destId="{7D50282D-3F1D-44CB-A154-EFE31CD2F064}" srcOrd="1" destOrd="0" parTransId="{CDD6A059-15A5-45B3-ABDF-E269EE4ACAD5}" sibTransId="{D7ECA7A9-D47D-469B-835D-E83AD6E3E54E}"/>
    <dgm:cxn modelId="{4952D148-5FA4-4E86-BEE3-E4B611BEC5EE}" type="presOf" srcId="{DD569B93-D537-4A17-9B4D-CD472865D792}" destId="{10D5F16F-7798-4F10-9785-B9DBB915676C}" srcOrd="0" destOrd="0" presId="urn:microsoft.com/office/officeart/2005/8/layout/vList2"/>
    <dgm:cxn modelId="{61E97A1D-8D2C-4D39-9658-ADCA7F32094F}" srcId="{3750CACC-A1D9-4FBC-A938-06DEBB4A562A}" destId="{DD569B93-D537-4A17-9B4D-CD472865D792}" srcOrd="0" destOrd="0" parTransId="{67E97A45-4DDA-40D4-A711-F59E1C3FAA45}" sibTransId="{C540F3DD-ECE7-4818-9778-C404DBA2F677}"/>
    <dgm:cxn modelId="{1891C099-C815-4C68-A7A4-20159E12EE2B}" type="presOf" srcId="{3750CACC-A1D9-4FBC-A938-06DEBB4A562A}" destId="{1DB025A0-D97D-4922-9CD3-F64DD99F7DE4}" srcOrd="0" destOrd="0" presId="urn:microsoft.com/office/officeart/2005/8/layout/vList2"/>
    <dgm:cxn modelId="{7B2B4C40-A216-4D8D-87BE-FDBB7B7DA9F9}" type="presOf" srcId="{7D50282D-3F1D-44CB-A154-EFE31CD2F064}" destId="{3C122D07-064F-4000-900E-F2CE426BFA2E}" srcOrd="0" destOrd="0" presId="urn:microsoft.com/office/officeart/2005/8/layout/vList2"/>
    <dgm:cxn modelId="{87D6E33B-3AD2-43BF-9027-B47A7FBA1F74}" type="presParOf" srcId="{1DB025A0-D97D-4922-9CD3-F64DD99F7DE4}" destId="{10D5F16F-7798-4F10-9785-B9DBB915676C}" srcOrd="0" destOrd="0" presId="urn:microsoft.com/office/officeart/2005/8/layout/vList2"/>
    <dgm:cxn modelId="{8CB7C730-5CFB-4779-BF5A-78727F7354BF}" type="presParOf" srcId="{1DB025A0-D97D-4922-9CD3-F64DD99F7DE4}" destId="{33483B47-1614-4DED-8A14-191ABD6DAFCB}" srcOrd="1" destOrd="0" presId="urn:microsoft.com/office/officeart/2005/8/layout/vList2"/>
    <dgm:cxn modelId="{9032B684-936D-490D-906B-264E7E3051D0}" type="presParOf" srcId="{1DB025A0-D97D-4922-9CD3-F64DD99F7DE4}" destId="{3C122D07-064F-4000-900E-F2CE426BFA2E}" srcOrd="2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8C1A19-244E-4BB6-812E-98891B3262B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E63D6EE-04FF-4D65-BA09-0ED419F711E7}">
      <dgm:prSet/>
      <dgm:spPr/>
      <dgm:t>
        <a:bodyPr/>
        <a:lstStyle/>
        <a:p>
          <a:pPr rtl="0"/>
          <a:r>
            <a:rPr kumimoji="1" lang="en-GB" b="1" dirty="0" smtClean="0"/>
            <a:t>No control of incoming data</a:t>
          </a:r>
          <a:endParaRPr lang="en-GB" dirty="0"/>
        </a:p>
      </dgm:t>
    </dgm:pt>
    <dgm:pt modelId="{A29988EB-48E6-4565-9CFA-D8EA26891CB9}" type="parTrans" cxnId="{83493CD1-7AE0-4A44-923E-FD1C110FC98F}">
      <dgm:prSet/>
      <dgm:spPr/>
      <dgm:t>
        <a:bodyPr/>
        <a:lstStyle/>
        <a:p>
          <a:endParaRPr lang="en-GB"/>
        </a:p>
      </dgm:t>
    </dgm:pt>
    <dgm:pt modelId="{CA88318E-54D1-487D-AE86-CA5AEAF3FC8B}" type="sibTrans" cxnId="{83493CD1-7AE0-4A44-923E-FD1C110FC98F}">
      <dgm:prSet/>
      <dgm:spPr/>
      <dgm:t>
        <a:bodyPr/>
        <a:lstStyle/>
        <a:p>
          <a:endParaRPr lang="en-GB"/>
        </a:p>
      </dgm:t>
    </dgm:pt>
    <dgm:pt modelId="{A01CE8C3-82F0-4B52-8BBA-932AD77A9556}">
      <dgm:prSet/>
      <dgm:spPr/>
      <dgm:t>
        <a:bodyPr/>
        <a:lstStyle/>
        <a:p>
          <a:pPr rtl="0"/>
          <a:r>
            <a:rPr kumimoji="1" lang="en-GB" dirty="0" smtClean="0"/>
            <a:t>If receiver is busy data could be lost</a:t>
          </a:r>
          <a:endParaRPr lang="en-GB" dirty="0"/>
        </a:p>
      </dgm:t>
    </dgm:pt>
    <dgm:pt modelId="{EFB0D668-29DC-4412-BECD-D4D74A681B63}" type="parTrans" cxnId="{DD5340EF-8128-407A-847E-FF98CE7C7448}">
      <dgm:prSet/>
      <dgm:spPr/>
      <dgm:t>
        <a:bodyPr/>
        <a:lstStyle/>
        <a:p>
          <a:endParaRPr lang="en-GB"/>
        </a:p>
      </dgm:t>
    </dgm:pt>
    <dgm:pt modelId="{F83E9034-F7D5-4BC6-89D8-21C2C73776D6}" type="sibTrans" cxnId="{DD5340EF-8128-407A-847E-FF98CE7C7448}">
      <dgm:prSet/>
      <dgm:spPr/>
      <dgm:t>
        <a:bodyPr/>
        <a:lstStyle/>
        <a:p>
          <a:endParaRPr lang="en-GB"/>
        </a:p>
      </dgm:t>
    </dgm:pt>
    <dgm:pt modelId="{0D0C8525-A876-473B-BCFE-44BE1F09FAD0}">
      <dgm:prSet/>
      <dgm:spPr/>
      <dgm:t>
        <a:bodyPr/>
        <a:lstStyle/>
        <a:p>
          <a:pPr rtl="0"/>
          <a:r>
            <a:rPr kumimoji="1" lang="en-GB" b="1" dirty="0" smtClean="0"/>
            <a:t>Each burst of data could be incomplete</a:t>
          </a:r>
          <a:endParaRPr lang="en-GB" dirty="0"/>
        </a:p>
      </dgm:t>
    </dgm:pt>
    <dgm:pt modelId="{7677D690-097F-4D73-9147-FAC72BC21CCB}" type="parTrans" cxnId="{265D3FBC-CAEF-4F9B-857E-4181BA2C90C1}">
      <dgm:prSet/>
      <dgm:spPr/>
      <dgm:t>
        <a:bodyPr/>
        <a:lstStyle/>
        <a:p>
          <a:endParaRPr lang="en-GB"/>
        </a:p>
      </dgm:t>
    </dgm:pt>
    <dgm:pt modelId="{67A245C6-A0F1-4A86-BE82-EC671A2E29A4}" type="sibTrans" cxnId="{265D3FBC-CAEF-4F9B-857E-4181BA2C90C1}">
      <dgm:prSet/>
      <dgm:spPr/>
      <dgm:t>
        <a:bodyPr/>
        <a:lstStyle/>
        <a:p>
          <a:endParaRPr lang="en-GB"/>
        </a:p>
      </dgm:t>
    </dgm:pt>
    <dgm:pt modelId="{02AD6FB3-C072-46E8-B043-AAEC9201AA8C}">
      <dgm:prSet/>
      <dgm:spPr/>
      <dgm:t>
        <a:bodyPr/>
        <a:lstStyle/>
        <a:p>
          <a:pPr rtl="0"/>
          <a:r>
            <a:rPr kumimoji="1" lang="en-GB" dirty="0" smtClean="0"/>
            <a:t>So data needs to be collated and/or processed before onward transmission</a:t>
          </a:r>
          <a:endParaRPr kumimoji="1" lang="en-GB" dirty="0"/>
        </a:p>
      </dgm:t>
    </dgm:pt>
    <dgm:pt modelId="{A90021E3-63E0-4911-85D1-A2043B8AF275}" type="parTrans" cxnId="{485EB4FA-042D-4D1A-A856-0BB0256231FA}">
      <dgm:prSet/>
      <dgm:spPr/>
      <dgm:t>
        <a:bodyPr/>
        <a:lstStyle/>
        <a:p>
          <a:endParaRPr lang="en-GB"/>
        </a:p>
      </dgm:t>
    </dgm:pt>
    <dgm:pt modelId="{E23F6AC2-89B6-4747-ADB8-B339DD8D519D}" type="sibTrans" cxnId="{485EB4FA-042D-4D1A-A856-0BB0256231FA}">
      <dgm:prSet/>
      <dgm:spPr/>
      <dgm:t>
        <a:bodyPr/>
        <a:lstStyle/>
        <a:p>
          <a:endParaRPr lang="en-GB"/>
        </a:p>
      </dgm:t>
    </dgm:pt>
    <dgm:pt modelId="{63FB26B6-6F42-4DF1-A15E-ADB686A02BBB}">
      <dgm:prSet/>
      <dgm:spPr/>
      <dgm:t>
        <a:bodyPr/>
        <a:lstStyle/>
        <a:p>
          <a:pPr rtl="0"/>
          <a:r>
            <a:rPr kumimoji="1" lang="en-GB" dirty="0" smtClean="0"/>
            <a:t>But whilst we're waiting for the next chunk of data we could miss anything coming in from other sources</a:t>
          </a:r>
          <a:endParaRPr lang="en-GB" dirty="0"/>
        </a:p>
      </dgm:t>
    </dgm:pt>
    <dgm:pt modelId="{06507282-882E-4C78-AD19-BF8B01904D7B}" type="parTrans" cxnId="{64E59375-3947-4445-A5C6-FDA7CCCD25AB}">
      <dgm:prSet/>
      <dgm:spPr/>
      <dgm:t>
        <a:bodyPr/>
        <a:lstStyle/>
        <a:p>
          <a:endParaRPr lang="en-GB"/>
        </a:p>
      </dgm:t>
    </dgm:pt>
    <dgm:pt modelId="{044A2574-E005-4FA7-AF77-3ED0E8C1D658}" type="sibTrans" cxnId="{64E59375-3947-4445-A5C6-FDA7CCCD25AB}">
      <dgm:prSet/>
      <dgm:spPr/>
      <dgm:t>
        <a:bodyPr/>
        <a:lstStyle/>
        <a:p>
          <a:endParaRPr lang="en-GB"/>
        </a:p>
      </dgm:t>
    </dgm:pt>
    <dgm:pt modelId="{290EBB28-28E2-4698-9BE8-54FB8FCDF380}" type="pres">
      <dgm:prSet presAssocID="{548C1A19-244E-4BB6-812E-98891B3262B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0200EBE-5B07-4BD7-958B-6B6D7548D2B9}" type="pres">
      <dgm:prSet presAssocID="{7E63D6EE-04FF-4D65-BA09-0ED419F711E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9032D1-9DC3-42B8-8E59-8D3D5C07B552}" type="pres">
      <dgm:prSet presAssocID="{7E63D6EE-04FF-4D65-BA09-0ED419F711E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9F3E6A0-2B70-4183-832F-E1DB41175114}" type="pres">
      <dgm:prSet presAssocID="{0D0C8525-A876-473B-BCFE-44BE1F09FAD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7B928E7-473F-4211-8ADA-FE855557C197}" type="pres">
      <dgm:prSet presAssocID="{0D0C8525-A876-473B-BCFE-44BE1F09FAD0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9A4F079-8AD5-447F-A326-54489A1C8F8F}" type="presOf" srcId="{02AD6FB3-C072-46E8-B043-AAEC9201AA8C}" destId="{67B928E7-473F-4211-8ADA-FE855557C197}" srcOrd="0" destOrd="0" presId="urn:microsoft.com/office/officeart/2005/8/layout/vList2"/>
    <dgm:cxn modelId="{30922E10-8BD8-4ABD-B182-D4D242E3324A}" type="presOf" srcId="{63FB26B6-6F42-4DF1-A15E-ADB686A02BBB}" destId="{67B928E7-473F-4211-8ADA-FE855557C197}" srcOrd="0" destOrd="1" presId="urn:microsoft.com/office/officeart/2005/8/layout/vList2"/>
    <dgm:cxn modelId="{64E59375-3947-4445-A5C6-FDA7CCCD25AB}" srcId="{0D0C8525-A876-473B-BCFE-44BE1F09FAD0}" destId="{63FB26B6-6F42-4DF1-A15E-ADB686A02BBB}" srcOrd="1" destOrd="0" parTransId="{06507282-882E-4C78-AD19-BF8B01904D7B}" sibTransId="{044A2574-E005-4FA7-AF77-3ED0E8C1D658}"/>
    <dgm:cxn modelId="{83493CD1-7AE0-4A44-923E-FD1C110FC98F}" srcId="{548C1A19-244E-4BB6-812E-98891B3262B0}" destId="{7E63D6EE-04FF-4D65-BA09-0ED419F711E7}" srcOrd="0" destOrd="0" parTransId="{A29988EB-48E6-4565-9CFA-D8EA26891CB9}" sibTransId="{CA88318E-54D1-487D-AE86-CA5AEAF3FC8B}"/>
    <dgm:cxn modelId="{265D3FBC-CAEF-4F9B-857E-4181BA2C90C1}" srcId="{548C1A19-244E-4BB6-812E-98891B3262B0}" destId="{0D0C8525-A876-473B-BCFE-44BE1F09FAD0}" srcOrd="1" destOrd="0" parTransId="{7677D690-097F-4D73-9147-FAC72BC21CCB}" sibTransId="{67A245C6-A0F1-4A86-BE82-EC671A2E29A4}"/>
    <dgm:cxn modelId="{A8E0EEC6-B4CA-4EF4-9656-F8591676101C}" type="presOf" srcId="{7E63D6EE-04FF-4D65-BA09-0ED419F711E7}" destId="{B0200EBE-5B07-4BD7-958B-6B6D7548D2B9}" srcOrd="0" destOrd="0" presId="urn:microsoft.com/office/officeart/2005/8/layout/vList2"/>
    <dgm:cxn modelId="{FA8A486B-C150-43C7-895E-94E1B0E0DD86}" type="presOf" srcId="{548C1A19-244E-4BB6-812E-98891B3262B0}" destId="{290EBB28-28E2-4698-9BE8-54FB8FCDF380}" srcOrd="0" destOrd="0" presId="urn:microsoft.com/office/officeart/2005/8/layout/vList2"/>
    <dgm:cxn modelId="{DD5340EF-8128-407A-847E-FF98CE7C7448}" srcId="{7E63D6EE-04FF-4D65-BA09-0ED419F711E7}" destId="{A01CE8C3-82F0-4B52-8BBA-932AD77A9556}" srcOrd="0" destOrd="0" parTransId="{EFB0D668-29DC-4412-BECD-D4D74A681B63}" sibTransId="{F83E9034-F7D5-4BC6-89D8-21C2C73776D6}"/>
    <dgm:cxn modelId="{15988CD5-8C1C-4565-842B-26ACD26FC059}" type="presOf" srcId="{A01CE8C3-82F0-4B52-8BBA-932AD77A9556}" destId="{FA9032D1-9DC3-42B8-8E59-8D3D5C07B552}" srcOrd="0" destOrd="0" presId="urn:microsoft.com/office/officeart/2005/8/layout/vList2"/>
    <dgm:cxn modelId="{485EB4FA-042D-4D1A-A856-0BB0256231FA}" srcId="{0D0C8525-A876-473B-BCFE-44BE1F09FAD0}" destId="{02AD6FB3-C072-46E8-B043-AAEC9201AA8C}" srcOrd="0" destOrd="0" parTransId="{A90021E3-63E0-4911-85D1-A2043B8AF275}" sibTransId="{E23F6AC2-89B6-4747-ADB8-B339DD8D519D}"/>
    <dgm:cxn modelId="{C04A58D1-F8A1-4C27-85BD-E6EA67926E14}" type="presOf" srcId="{0D0C8525-A876-473B-BCFE-44BE1F09FAD0}" destId="{39F3E6A0-2B70-4183-832F-E1DB41175114}" srcOrd="0" destOrd="0" presId="urn:microsoft.com/office/officeart/2005/8/layout/vList2"/>
    <dgm:cxn modelId="{84A3900A-1CC3-4AAE-804C-E0CDB9D61962}" type="presParOf" srcId="{290EBB28-28E2-4698-9BE8-54FB8FCDF380}" destId="{B0200EBE-5B07-4BD7-958B-6B6D7548D2B9}" srcOrd="0" destOrd="0" presId="urn:microsoft.com/office/officeart/2005/8/layout/vList2"/>
    <dgm:cxn modelId="{BCBD175D-A214-4E68-A6AB-427EB12966FE}" type="presParOf" srcId="{290EBB28-28E2-4698-9BE8-54FB8FCDF380}" destId="{FA9032D1-9DC3-42B8-8E59-8D3D5C07B552}" srcOrd="1" destOrd="0" presId="urn:microsoft.com/office/officeart/2005/8/layout/vList2"/>
    <dgm:cxn modelId="{8D451E61-6B29-41A2-9D0E-D00F6D555520}" type="presParOf" srcId="{290EBB28-28E2-4698-9BE8-54FB8FCDF380}" destId="{39F3E6A0-2B70-4183-832F-E1DB41175114}" srcOrd="2" destOrd="0" presId="urn:microsoft.com/office/officeart/2005/8/layout/vList2"/>
    <dgm:cxn modelId="{D87CBD24-24E9-4689-A9DB-0BC7EDB8A7E3}" type="presParOf" srcId="{290EBB28-28E2-4698-9BE8-54FB8FCDF380}" destId="{67B928E7-473F-4211-8ADA-FE855557C197}" srcOrd="3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103A8C2-93DA-4860-A8ED-A36E6139EF4A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0157BEF6-A2C1-4DFB-9C64-A459F3DDF289}">
      <dgm:prSet/>
      <dgm:spPr/>
      <dgm:t>
        <a:bodyPr/>
        <a:lstStyle/>
        <a:p>
          <a:pPr rtl="0"/>
          <a:r>
            <a:rPr kumimoji="1" lang="en-GB" b="1" dirty="0" smtClean="0"/>
            <a:t>Destinations could be sensitive to the timeliness of data</a:t>
          </a:r>
          <a:endParaRPr lang="en-GB" dirty="0"/>
        </a:p>
      </dgm:t>
    </dgm:pt>
    <dgm:pt modelId="{4998BC8A-D316-4055-824F-8C30EFC0C6AA}" type="parTrans" cxnId="{36DAFAE1-6C7B-4B05-A347-AC7FC2636A55}">
      <dgm:prSet/>
      <dgm:spPr/>
      <dgm:t>
        <a:bodyPr/>
        <a:lstStyle/>
        <a:p>
          <a:endParaRPr lang="en-GB"/>
        </a:p>
      </dgm:t>
    </dgm:pt>
    <dgm:pt modelId="{917BC14E-100C-43FD-B053-E977B9D6FC0C}" type="sibTrans" cxnId="{36DAFAE1-6C7B-4B05-A347-AC7FC2636A55}">
      <dgm:prSet/>
      <dgm:spPr/>
      <dgm:t>
        <a:bodyPr/>
        <a:lstStyle/>
        <a:p>
          <a:endParaRPr lang="en-GB"/>
        </a:p>
      </dgm:t>
    </dgm:pt>
    <dgm:pt modelId="{B48AAB79-075A-4895-B859-544E8D2D3480}">
      <dgm:prSet/>
      <dgm:spPr/>
      <dgm:t>
        <a:bodyPr/>
        <a:lstStyle/>
        <a:p>
          <a:pPr rtl="0"/>
          <a:r>
            <a:rPr kumimoji="1" lang="en-GB" dirty="0" smtClean="0"/>
            <a:t>So need to get data through the system as quickly as possible</a:t>
          </a:r>
          <a:endParaRPr lang="en-GB" dirty="0"/>
        </a:p>
      </dgm:t>
    </dgm:pt>
    <dgm:pt modelId="{321D5547-1F42-4058-AB24-804FCC89538D}" type="parTrans" cxnId="{93D059D5-413A-4AB1-9A56-46B099EE2028}">
      <dgm:prSet/>
      <dgm:spPr/>
      <dgm:t>
        <a:bodyPr/>
        <a:lstStyle/>
        <a:p>
          <a:endParaRPr lang="en-GB"/>
        </a:p>
      </dgm:t>
    </dgm:pt>
    <dgm:pt modelId="{F79B6201-CDB3-4DCC-8668-DCFAB7E65107}" type="sibTrans" cxnId="{93D059D5-413A-4AB1-9A56-46B099EE2028}">
      <dgm:prSet/>
      <dgm:spPr/>
      <dgm:t>
        <a:bodyPr/>
        <a:lstStyle/>
        <a:p>
          <a:endParaRPr lang="en-GB"/>
        </a:p>
      </dgm:t>
    </dgm:pt>
    <dgm:pt modelId="{FC50DC65-DB4C-4C70-B5F4-C08EE9283555}" type="pres">
      <dgm:prSet presAssocID="{A103A8C2-93DA-4860-A8ED-A36E6139EF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159584-4039-4BBD-B5A1-A56D8DBCE15C}" type="pres">
      <dgm:prSet presAssocID="{0157BEF6-A2C1-4DFB-9C64-A459F3DDF28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F63ECB7-1E2E-4954-BE3D-2CAD4C0A4D0A}" type="pres">
      <dgm:prSet presAssocID="{0157BEF6-A2C1-4DFB-9C64-A459F3DDF28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6DAFAE1-6C7B-4B05-A347-AC7FC2636A55}" srcId="{A103A8C2-93DA-4860-A8ED-A36E6139EF4A}" destId="{0157BEF6-A2C1-4DFB-9C64-A459F3DDF289}" srcOrd="0" destOrd="0" parTransId="{4998BC8A-D316-4055-824F-8C30EFC0C6AA}" sibTransId="{917BC14E-100C-43FD-B053-E977B9D6FC0C}"/>
    <dgm:cxn modelId="{73BD00DA-D083-44DB-AE76-EBD5DE2E6C8E}" type="presOf" srcId="{A103A8C2-93DA-4860-A8ED-A36E6139EF4A}" destId="{FC50DC65-DB4C-4C70-B5F4-C08EE9283555}" srcOrd="0" destOrd="0" presId="urn:microsoft.com/office/officeart/2005/8/layout/vList2"/>
    <dgm:cxn modelId="{1D822658-F862-4993-8122-A0140982E599}" type="presOf" srcId="{B48AAB79-075A-4895-B859-544E8D2D3480}" destId="{4F63ECB7-1E2E-4954-BE3D-2CAD4C0A4D0A}" srcOrd="0" destOrd="0" presId="urn:microsoft.com/office/officeart/2005/8/layout/vList2"/>
    <dgm:cxn modelId="{7B78046D-C29D-4757-9C99-960281929263}" type="presOf" srcId="{0157BEF6-A2C1-4DFB-9C64-A459F3DDF289}" destId="{CE159584-4039-4BBD-B5A1-A56D8DBCE15C}" srcOrd="0" destOrd="0" presId="urn:microsoft.com/office/officeart/2005/8/layout/vList2"/>
    <dgm:cxn modelId="{93D059D5-413A-4AB1-9A56-46B099EE2028}" srcId="{0157BEF6-A2C1-4DFB-9C64-A459F3DDF289}" destId="{B48AAB79-075A-4895-B859-544E8D2D3480}" srcOrd="0" destOrd="0" parTransId="{321D5547-1F42-4058-AB24-804FCC89538D}" sibTransId="{F79B6201-CDB3-4DCC-8668-DCFAB7E65107}"/>
    <dgm:cxn modelId="{7C97B878-1AB1-4573-B8C8-2836235D4D43}" type="presParOf" srcId="{FC50DC65-DB4C-4C70-B5F4-C08EE9283555}" destId="{CE159584-4039-4BBD-B5A1-A56D8DBCE15C}" srcOrd="0" destOrd="0" presId="urn:microsoft.com/office/officeart/2005/8/layout/vList2"/>
    <dgm:cxn modelId="{80738F8D-13B3-4086-B4FF-C9091D4B9963}" type="presParOf" srcId="{FC50DC65-DB4C-4C70-B5F4-C08EE9283555}" destId="{4F63ECB7-1E2E-4954-BE3D-2CAD4C0A4D0A}" srcOrd="1" destOrd="0" presId="urn:microsoft.com/office/officeart/2005/8/layout/vList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65013EA-CD8E-4BC9-AA7E-A213EAA159A5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D00137C3-61FF-40A6-A54D-CF2AF4F89E4E}">
      <dgm:prSet/>
      <dgm:spPr/>
      <dgm:t>
        <a:bodyPr/>
        <a:lstStyle/>
        <a:p>
          <a:pPr rtl="0"/>
          <a:r>
            <a:rPr kumimoji="1" lang="en-GB" b="1" dirty="0" smtClean="0"/>
            <a:t>Think in human terms</a:t>
          </a:r>
          <a:endParaRPr kumimoji="1" lang="en-GB" b="1" dirty="0"/>
        </a:p>
      </dgm:t>
    </dgm:pt>
    <dgm:pt modelId="{7859C440-6223-4100-944F-B5272D2EF3FC}" type="parTrans" cxnId="{829C7E83-46F6-434B-B598-9908F6A8B63F}">
      <dgm:prSet/>
      <dgm:spPr/>
      <dgm:t>
        <a:bodyPr/>
        <a:lstStyle/>
        <a:p>
          <a:endParaRPr lang="en-GB"/>
        </a:p>
      </dgm:t>
    </dgm:pt>
    <dgm:pt modelId="{0FADE3B9-8C81-44AA-B0C1-AF01390D959B}" type="sibTrans" cxnId="{829C7E83-46F6-434B-B598-9908F6A8B63F}">
      <dgm:prSet/>
      <dgm:spPr/>
      <dgm:t>
        <a:bodyPr/>
        <a:lstStyle/>
        <a:p>
          <a:endParaRPr lang="en-GB"/>
        </a:p>
      </dgm:t>
    </dgm:pt>
    <dgm:pt modelId="{051B935D-62AC-41B6-8035-CD4718571D4D}" type="pres">
      <dgm:prSet presAssocID="{465013EA-CD8E-4BC9-AA7E-A213EAA159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DE5FEE9-69C9-4B4E-9DB9-37A2610EBE37}" type="pres">
      <dgm:prSet presAssocID="{D00137C3-61FF-40A6-A54D-CF2AF4F89E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29E2AD8-355C-449B-A110-D89D61E5D0E3}" type="presOf" srcId="{465013EA-CD8E-4BC9-AA7E-A213EAA159A5}" destId="{051B935D-62AC-41B6-8035-CD4718571D4D}" srcOrd="0" destOrd="0" presId="urn:microsoft.com/office/officeart/2005/8/layout/vList2"/>
    <dgm:cxn modelId="{D3F4B078-C181-4FE2-8ABB-2231C4C99E3E}" type="presOf" srcId="{D00137C3-61FF-40A6-A54D-CF2AF4F89E4E}" destId="{7DE5FEE9-69C9-4B4E-9DB9-37A2610EBE37}" srcOrd="0" destOrd="0" presId="urn:microsoft.com/office/officeart/2005/8/layout/vList2"/>
    <dgm:cxn modelId="{829C7E83-46F6-434B-B598-9908F6A8B63F}" srcId="{465013EA-CD8E-4BC9-AA7E-A213EAA159A5}" destId="{D00137C3-61FF-40A6-A54D-CF2AF4F89E4E}" srcOrd="0" destOrd="0" parTransId="{7859C440-6223-4100-944F-B5272D2EF3FC}" sibTransId="{0FADE3B9-8C81-44AA-B0C1-AF01390D959B}"/>
    <dgm:cxn modelId="{1B5E8D84-4C40-4F28-B709-2CD047FD0BC8}" type="presParOf" srcId="{051B935D-62AC-41B6-8035-CD4718571D4D}" destId="{7DE5FEE9-69C9-4B4E-9DB9-37A2610EBE37}" srcOrd="0" destOrd="0" presId="urn:microsoft.com/office/officeart/2005/8/layout/vList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DDA5E55-5B9C-465B-8D1D-59550C14665D}" type="doc">
      <dgm:prSet loTypeId="urn:microsoft.com/office/officeart/2005/8/layout/hierarchy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62A0C94-494D-4413-A9D4-8D2A15433BAF}">
      <dgm:prSet custT="1"/>
      <dgm:spPr/>
      <dgm:t>
        <a:bodyPr/>
        <a:lstStyle/>
        <a:p>
          <a:pPr rtl="0"/>
          <a:r>
            <a:rPr kumimoji="1" lang="en-GB" sz="1400" b="1" dirty="0" smtClean="0"/>
            <a:t>Each source is a letterbox</a:t>
          </a:r>
          <a:endParaRPr lang="en-GB" sz="1400" dirty="0"/>
        </a:p>
      </dgm:t>
    </dgm:pt>
    <dgm:pt modelId="{AAD74760-7F3F-43AD-86C8-8448B948CC50}" type="parTrans" cxnId="{B3427C50-2304-4F03-BCC3-5018E4AFB826}">
      <dgm:prSet/>
      <dgm:spPr/>
      <dgm:t>
        <a:bodyPr/>
        <a:lstStyle/>
        <a:p>
          <a:endParaRPr lang="en-GB"/>
        </a:p>
      </dgm:t>
    </dgm:pt>
    <dgm:pt modelId="{9D27376B-C223-4D8E-889E-2CEBB241C494}" type="sibTrans" cxnId="{B3427C50-2304-4F03-BCC3-5018E4AFB826}">
      <dgm:prSet/>
      <dgm:spPr/>
      <dgm:t>
        <a:bodyPr/>
        <a:lstStyle/>
        <a:p>
          <a:endParaRPr lang="en-GB"/>
        </a:p>
      </dgm:t>
    </dgm:pt>
    <dgm:pt modelId="{C5FBD8FA-7EF9-4A86-A4D1-02CE239C61EB}">
      <dgm:prSet custT="1"/>
      <dgm:spPr/>
      <dgm:t>
        <a:bodyPr/>
        <a:lstStyle/>
        <a:p>
          <a:pPr rtl="0"/>
          <a:r>
            <a:rPr kumimoji="1" lang="en-GB" sz="1400" b="1" dirty="0" smtClean="0"/>
            <a:t>Each destination is a </a:t>
          </a:r>
          <a:r>
            <a:rPr kumimoji="1" lang="en-GB" sz="1400" b="1" dirty="0" err="1" smtClean="0"/>
            <a:t>postbox</a:t>
          </a:r>
          <a:endParaRPr kumimoji="1" lang="en-GB" sz="1400" b="1" dirty="0"/>
        </a:p>
      </dgm:t>
    </dgm:pt>
    <dgm:pt modelId="{55EAFEAD-0432-4DDD-8128-73112288A850}" type="parTrans" cxnId="{34584DCD-4FA7-4083-A8F8-63E5BE3EA151}">
      <dgm:prSet/>
      <dgm:spPr/>
      <dgm:t>
        <a:bodyPr/>
        <a:lstStyle/>
        <a:p>
          <a:endParaRPr lang="en-GB"/>
        </a:p>
      </dgm:t>
    </dgm:pt>
    <dgm:pt modelId="{7434705E-74D8-4538-8687-24FB8A8AE373}" type="sibTrans" cxnId="{34584DCD-4FA7-4083-A8F8-63E5BE3EA151}">
      <dgm:prSet/>
      <dgm:spPr/>
      <dgm:t>
        <a:bodyPr/>
        <a:lstStyle/>
        <a:p>
          <a:endParaRPr lang="en-GB"/>
        </a:p>
      </dgm:t>
    </dgm:pt>
    <dgm:pt modelId="{8F4235C9-E1F4-47AA-8BB2-0F0652588BC9}">
      <dgm:prSet custT="1"/>
      <dgm:spPr/>
      <dgm:t>
        <a:bodyPr/>
        <a:lstStyle/>
        <a:p>
          <a:pPr rtl="0"/>
          <a:r>
            <a:rPr kumimoji="1" lang="en-GB" sz="1400" b="1" dirty="0" smtClean="0"/>
            <a:t>"I can't do all this myself"</a:t>
          </a:r>
          <a:endParaRPr lang="en-GB" sz="1400" dirty="0"/>
        </a:p>
      </dgm:t>
    </dgm:pt>
    <dgm:pt modelId="{F11C71C8-AED0-4612-B87B-EAE0976AACC6}" type="parTrans" cxnId="{4415A09F-781B-4730-B596-D69AC572547E}">
      <dgm:prSet/>
      <dgm:spPr/>
      <dgm:t>
        <a:bodyPr/>
        <a:lstStyle/>
        <a:p>
          <a:endParaRPr lang="en-GB"/>
        </a:p>
      </dgm:t>
    </dgm:pt>
    <dgm:pt modelId="{32B77EC3-9856-4258-870B-55DFBD6D198F}" type="sibTrans" cxnId="{4415A09F-781B-4730-B596-D69AC572547E}">
      <dgm:prSet/>
      <dgm:spPr/>
      <dgm:t>
        <a:bodyPr/>
        <a:lstStyle/>
        <a:p>
          <a:endParaRPr lang="en-GB"/>
        </a:p>
      </dgm:t>
    </dgm:pt>
    <dgm:pt modelId="{AB286427-DF71-4E63-8638-FB9C7E22EC2E}">
      <dgm:prSet custT="1"/>
      <dgm:spPr/>
      <dgm:t>
        <a:bodyPr/>
        <a:lstStyle/>
        <a:p>
          <a:pPr rtl="0"/>
          <a:r>
            <a:rPr kumimoji="1" lang="en-GB" sz="1400" b="1" dirty="0" smtClean="0"/>
            <a:t>"I need lots of people to help me"</a:t>
          </a:r>
          <a:endParaRPr lang="en-GB" sz="1400" dirty="0"/>
        </a:p>
      </dgm:t>
    </dgm:pt>
    <dgm:pt modelId="{E4E3E2AC-05EC-4773-9D4B-D60E7E23CE6A}" type="parTrans" cxnId="{6D212058-EB86-4D0B-BEFC-0D6EFDB739E7}">
      <dgm:prSet/>
      <dgm:spPr/>
      <dgm:t>
        <a:bodyPr/>
        <a:lstStyle/>
        <a:p>
          <a:endParaRPr lang="en-GB"/>
        </a:p>
      </dgm:t>
    </dgm:pt>
    <dgm:pt modelId="{752692B9-782D-468E-9EC8-07DD257D072D}" type="sibTrans" cxnId="{6D212058-EB86-4D0B-BEFC-0D6EFDB739E7}">
      <dgm:prSet/>
      <dgm:spPr/>
      <dgm:t>
        <a:bodyPr/>
        <a:lstStyle/>
        <a:p>
          <a:endParaRPr lang="en-GB"/>
        </a:p>
      </dgm:t>
    </dgm:pt>
    <dgm:pt modelId="{13283C32-7BDC-4B4D-AC70-7B5840D41472}">
      <dgm:prSet custT="1"/>
      <dgm:spPr/>
      <dgm:t>
        <a:bodyPr/>
        <a:lstStyle/>
        <a:p>
          <a:pPr rtl="0"/>
          <a:r>
            <a:rPr kumimoji="1" lang="en-GB" sz="1400" b="1" dirty="0" smtClean="0"/>
            <a:t>Each person will only do one thing</a:t>
          </a:r>
          <a:endParaRPr lang="en-GB" sz="1400" dirty="0"/>
        </a:p>
      </dgm:t>
    </dgm:pt>
    <dgm:pt modelId="{F69356C9-F163-4AD2-BBF9-0B816A43F76B}" type="parTrans" cxnId="{825F0CEB-BC40-4416-AD8C-370DDEA9F115}">
      <dgm:prSet/>
      <dgm:spPr/>
      <dgm:t>
        <a:bodyPr/>
        <a:lstStyle/>
        <a:p>
          <a:endParaRPr lang="en-GB"/>
        </a:p>
      </dgm:t>
    </dgm:pt>
    <dgm:pt modelId="{5B2CFD42-5EEB-438F-8AA9-AE6A21E3041E}" type="sibTrans" cxnId="{825F0CEB-BC40-4416-AD8C-370DDEA9F115}">
      <dgm:prSet/>
      <dgm:spPr/>
      <dgm:t>
        <a:bodyPr/>
        <a:lstStyle/>
        <a:p>
          <a:endParaRPr lang="en-GB"/>
        </a:p>
      </dgm:t>
    </dgm:pt>
    <dgm:pt modelId="{4496BD5D-5ABF-4731-98CE-D1CA62F10190}">
      <dgm:prSet custT="1"/>
      <dgm:spPr/>
      <dgm:t>
        <a:bodyPr/>
        <a:lstStyle/>
        <a:p>
          <a:pPr rtl="0"/>
          <a:r>
            <a:rPr kumimoji="1" lang="en-GB" sz="1400" b="1" dirty="0" smtClean="0"/>
            <a:t>Need a controlling manager to oversee everything</a:t>
          </a:r>
          <a:endParaRPr kumimoji="1" lang="en-GB" sz="1400" b="1" dirty="0"/>
        </a:p>
      </dgm:t>
    </dgm:pt>
    <dgm:pt modelId="{FFB78617-434D-4323-8264-51E8179BBDDF}" type="parTrans" cxnId="{AD4D7ED2-0BBC-4206-A4DA-55C55C7EE021}">
      <dgm:prSet/>
      <dgm:spPr/>
      <dgm:t>
        <a:bodyPr/>
        <a:lstStyle/>
        <a:p>
          <a:endParaRPr lang="en-GB"/>
        </a:p>
      </dgm:t>
    </dgm:pt>
    <dgm:pt modelId="{5090B4E5-DD39-4EF3-87FD-7B528465EBDE}" type="sibTrans" cxnId="{AD4D7ED2-0BBC-4206-A4DA-55C55C7EE021}">
      <dgm:prSet/>
      <dgm:spPr/>
      <dgm:t>
        <a:bodyPr/>
        <a:lstStyle/>
        <a:p>
          <a:endParaRPr lang="en-GB"/>
        </a:p>
      </dgm:t>
    </dgm:pt>
    <dgm:pt modelId="{4411A4F2-766A-4CA8-B7ED-9298635FA54C}" type="pres">
      <dgm:prSet presAssocID="{7DDA5E55-5B9C-465B-8D1D-59550C1466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7F288C5-C24E-40EB-9804-5A860941090D}" type="pres">
      <dgm:prSet presAssocID="{A62A0C94-494D-4413-A9D4-8D2A15433BAF}" presName="root" presStyleCnt="0"/>
      <dgm:spPr/>
    </dgm:pt>
    <dgm:pt modelId="{461E3661-D263-4C05-A87F-9A873F2AA97E}" type="pres">
      <dgm:prSet presAssocID="{A62A0C94-494D-4413-A9D4-8D2A15433BAF}" presName="rootComposite" presStyleCnt="0"/>
      <dgm:spPr/>
    </dgm:pt>
    <dgm:pt modelId="{3AC02CCF-F425-4893-8181-849483494AFF}" type="pres">
      <dgm:prSet presAssocID="{A62A0C94-494D-4413-A9D4-8D2A15433BAF}" presName="rootText" presStyleLbl="node1" presStyleIdx="0" presStyleCnt="6" custScaleX="688240" custScaleY="1352501" custLinFactY="-144038" custLinFactNeighborX="77993" custLinFactNeighborY="-200000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2BC7E9D7-CBCC-46D1-966C-37D0B31DC626}" type="pres">
      <dgm:prSet presAssocID="{A62A0C94-494D-4413-A9D4-8D2A15433BAF}" presName="rootConnector" presStyleLbl="node1" presStyleIdx="0" presStyleCnt="6"/>
      <dgm:spPr/>
      <dgm:t>
        <a:bodyPr/>
        <a:lstStyle/>
        <a:p>
          <a:endParaRPr lang="en-GB"/>
        </a:p>
      </dgm:t>
    </dgm:pt>
    <dgm:pt modelId="{6E2D7488-56E0-47E5-8CAA-768A2A356056}" type="pres">
      <dgm:prSet presAssocID="{A62A0C94-494D-4413-A9D4-8D2A15433BAF}" presName="childShape" presStyleCnt="0"/>
      <dgm:spPr/>
    </dgm:pt>
    <dgm:pt modelId="{AADF24A6-C498-4069-B922-CB48D2A831EA}" type="pres">
      <dgm:prSet presAssocID="{C5FBD8FA-7EF9-4A86-A4D1-02CE239C61EB}" presName="root" presStyleCnt="0"/>
      <dgm:spPr/>
    </dgm:pt>
    <dgm:pt modelId="{8EE914CB-66FB-4652-909A-4DC83CC099B7}" type="pres">
      <dgm:prSet presAssocID="{C5FBD8FA-7EF9-4A86-A4D1-02CE239C61EB}" presName="rootComposite" presStyleCnt="0"/>
      <dgm:spPr/>
    </dgm:pt>
    <dgm:pt modelId="{B584C535-05AE-4220-ADFC-25CA367B5ABB}" type="pres">
      <dgm:prSet presAssocID="{C5FBD8FA-7EF9-4A86-A4D1-02CE239C61EB}" presName="rootText" presStyleLbl="node1" presStyleIdx="1" presStyleCnt="6" custScaleX="796326" custScaleY="1544907" custLinFactY="480324" custLinFactNeighborX="14069" custLinFactNeighborY="500000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ECB52DB6-7B4E-4BA6-B25D-516C544B4C87}" type="pres">
      <dgm:prSet presAssocID="{C5FBD8FA-7EF9-4A86-A4D1-02CE239C61EB}" presName="rootConnector" presStyleLbl="node1" presStyleIdx="1" presStyleCnt="6"/>
      <dgm:spPr/>
      <dgm:t>
        <a:bodyPr/>
        <a:lstStyle/>
        <a:p>
          <a:endParaRPr lang="en-GB"/>
        </a:p>
      </dgm:t>
    </dgm:pt>
    <dgm:pt modelId="{256C470D-068D-4101-85CD-7573E6B92A46}" type="pres">
      <dgm:prSet presAssocID="{C5FBD8FA-7EF9-4A86-A4D1-02CE239C61EB}" presName="childShape" presStyleCnt="0"/>
      <dgm:spPr/>
    </dgm:pt>
    <dgm:pt modelId="{350529F9-836D-4FEA-AC1B-E3B629B8705E}" type="pres">
      <dgm:prSet presAssocID="{8F4235C9-E1F4-47AA-8BB2-0F0652588BC9}" presName="root" presStyleCnt="0"/>
      <dgm:spPr/>
    </dgm:pt>
    <dgm:pt modelId="{BFC75859-277F-4889-8015-645F008CC042}" type="pres">
      <dgm:prSet presAssocID="{8F4235C9-E1F4-47AA-8BB2-0F0652588BC9}" presName="rootComposite" presStyleCnt="0"/>
      <dgm:spPr/>
    </dgm:pt>
    <dgm:pt modelId="{A0AEA388-B55C-402B-932A-98E6CA57376D}" type="pres">
      <dgm:prSet presAssocID="{8F4235C9-E1F4-47AA-8BB2-0F0652588BC9}" presName="rootText" presStyleLbl="node1" presStyleIdx="2" presStyleCnt="6" custScaleX="628191" custScaleY="1237670" custLinFactX="-100000" custLinFactY="-300000" custLinFactNeighborX="-140004" custLinFactNeighborY="-352071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A024A8E3-5A84-49E6-BC7A-9E6004FA2A54}" type="pres">
      <dgm:prSet presAssocID="{8F4235C9-E1F4-47AA-8BB2-0F0652588BC9}" presName="rootConnector" presStyleLbl="node1" presStyleIdx="2" presStyleCnt="6"/>
      <dgm:spPr/>
      <dgm:t>
        <a:bodyPr/>
        <a:lstStyle/>
        <a:p>
          <a:endParaRPr lang="en-GB"/>
        </a:p>
      </dgm:t>
    </dgm:pt>
    <dgm:pt modelId="{0577EDD6-264F-4FFD-865F-E810D46DC661}" type="pres">
      <dgm:prSet presAssocID="{8F4235C9-E1F4-47AA-8BB2-0F0652588BC9}" presName="childShape" presStyleCnt="0"/>
      <dgm:spPr/>
    </dgm:pt>
    <dgm:pt modelId="{DA5B76FB-8134-4678-A649-7E7C2172781E}" type="pres">
      <dgm:prSet presAssocID="{AB286427-DF71-4E63-8638-FB9C7E22EC2E}" presName="root" presStyleCnt="0"/>
      <dgm:spPr/>
    </dgm:pt>
    <dgm:pt modelId="{F9EE63A3-3B99-4027-B877-2FF7EF9A7A46}" type="pres">
      <dgm:prSet presAssocID="{AB286427-DF71-4E63-8638-FB9C7E22EC2E}" presName="rootComposite" presStyleCnt="0"/>
      <dgm:spPr/>
    </dgm:pt>
    <dgm:pt modelId="{2B304CF6-16F8-401D-9A87-67BFDF870F57}" type="pres">
      <dgm:prSet presAssocID="{AB286427-DF71-4E63-8638-FB9C7E22EC2E}" presName="rootText" presStyleLbl="node1" presStyleIdx="3" presStyleCnt="6" custScaleX="635789" custScaleY="1283751" custLinFactX="-57817" custLinFactY="125000" custLinFactNeighborX="-100000" custLinFactNeighborY="200000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E9B53BC2-2904-451E-966B-77ABA149D8BE}" type="pres">
      <dgm:prSet presAssocID="{AB286427-DF71-4E63-8638-FB9C7E22EC2E}" presName="rootConnector" presStyleLbl="node1" presStyleIdx="3" presStyleCnt="6"/>
      <dgm:spPr/>
      <dgm:t>
        <a:bodyPr/>
        <a:lstStyle/>
        <a:p>
          <a:endParaRPr lang="en-GB"/>
        </a:p>
      </dgm:t>
    </dgm:pt>
    <dgm:pt modelId="{5067FDCC-8EBA-4E32-9072-E299B0A39167}" type="pres">
      <dgm:prSet presAssocID="{AB286427-DF71-4E63-8638-FB9C7E22EC2E}" presName="childShape" presStyleCnt="0"/>
      <dgm:spPr/>
    </dgm:pt>
    <dgm:pt modelId="{0D7EC684-68A5-4D6E-9952-4C2B11A2FB42}" type="pres">
      <dgm:prSet presAssocID="{13283C32-7BDC-4B4D-AC70-7B5840D41472}" presName="root" presStyleCnt="0"/>
      <dgm:spPr/>
    </dgm:pt>
    <dgm:pt modelId="{39D66545-3E6D-4A60-8E87-B04B16090C65}" type="pres">
      <dgm:prSet presAssocID="{13283C32-7BDC-4B4D-AC70-7B5840D41472}" presName="rootComposite" presStyleCnt="0"/>
      <dgm:spPr/>
    </dgm:pt>
    <dgm:pt modelId="{774CF86F-C797-46E0-AE37-1C6D24A3CD30}" type="pres">
      <dgm:prSet presAssocID="{13283C32-7BDC-4B4D-AC70-7B5840D41472}" presName="rootText" presStyleLbl="node1" presStyleIdx="4" presStyleCnt="6" custScaleX="594194" custScaleY="1192849" custLinFactX="-31662" custLinFactY="-214597" custLinFactNeighborX="-100000" custLinFactNeighborY="-300000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33C73695-E9AF-4B1B-BAA2-10FB3AC3EDA7}" type="pres">
      <dgm:prSet presAssocID="{13283C32-7BDC-4B4D-AC70-7B5840D41472}" presName="rootConnector" presStyleLbl="node1" presStyleIdx="4" presStyleCnt="6"/>
      <dgm:spPr/>
      <dgm:t>
        <a:bodyPr/>
        <a:lstStyle/>
        <a:p>
          <a:endParaRPr lang="en-GB"/>
        </a:p>
      </dgm:t>
    </dgm:pt>
    <dgm:pt modelId="{30E77BF4-DE6E-453C-A641-41CE651FDB60}" type="pres">
      <dgm:prSet presAssocID="{13283C32-7BDC-4B4D-AC70-7B5840D41472}" presName="childShape" presStyleCnt="0"/>
      <dgm:spPr/>
    </dgm:pt>
    <dgm:pt modelId="{52B8AE8D-33F7-479E-A706-6B52C6DACD12}" type="pres">
      <dgm:prSet presAssocID="{4496BD5D-5ABF-4731-98CE-D1CA62F10190}" presName="root" presStyleCnt="0"/>
      <dgm:spPr/>
    </dgm:pt>
    <dgm:pt modelId="{233B3FB4-9698-4C7F-947F-DC5915D106F8}" type="pres">
      <dgm:prSet presAssocID="{4496BD5D-5ABF-4731-98CE-D1CA62F10190}" presName="rootComposite" presStyleCnt="0"/>
      <dgm:spPr/>
    </dgm:pt>
    <dgm:pt modelId="{55E0F061-434C-437E-9414-2D84EE385907}" type="pres">
      <dgm:prSet presAssocID="{4496BD5D-5ABF-4731-98CE-D1CA62F10190}" presName="rootText" presStyleLbl="node1" presStyleIdx="5" presStyleCnt="6" custScaleX="881177" custScaleY="1718578" custLinFactX="-100000" custLinFactY="306635" custLinFactNeighborX="-116567" custLinFactNeighborY="400000"/>
      <dgm:spPr>
        <a:prstGeom prst="ellipse">
          <a:avLst/>
        </a:prstGeom>
      </dgm:spPr>
      <dgm:t>
        <a:bodyPr/>
        <a:lstStyle/>
        <a:p>
          <a:endParaRPr lang="en-GB"/>
        </a:p>
      </dgm:t>
    </dgm:pt>
    <dgm:pt modelId="{A0CDC34F-796A-4BEB-BFD6-092A6F9AFA90}" type="pres">
      <dgm:prSet presAssocID="{4496BD5D-5ABF-4731-98CE-D1CA62F10190}" presName="rootConnector" presStyleLbl="node1" presStyleIdx="5" presStyleCnt="6"/>
      <dgm:spPr/>
      <dgm:t>
        <a:bodyPr/>
        <a:lstStyle/>
        <a:p>
          <a:endParaRPr lang="en-GB"/>
        </a:p>
      </dgm:t>
    </dgm:pt>
    <dgm:pt modelId="{967AA959-4C4B-4D2C-86DD-6DBB0ED3CDA5}" type="pres">
      <dgm:prSet presAssocID="{4496BD5D-5ABF-4731-98CE-D1CA62F10190}" presName="childShape" presStyleCnt="0"/>
      <dgm:spPr/>
    </dgm:pt>
  </dgm:ptLst>
  <dgm:cxnLst>
    <dgm:cxn modelId="{B3427C50-2304-4F03-BCC3-5018E4AFB826}" srcId="{7DDA5E55-5B9C-465B-8D1D-59550C14665D}" destId="{A62A0C94-494D-4413-A9D4-8D2A15433BAF}" srcOrd="0" destOrd="0" parTransId="{AAD74760-7F3F-43AD-86C8-8448B948CC50}" sibTransId="{9D27376B-C223-4D8E-889E-2CEBB241C494}"/>
    <dgm:cxn modelId="{34584DCD-4FA7-4083-A8F8-63E5BE3EA151}" srcId="{7DDA5E55-5B9C-465B-8D1D-59550C14665D}" destId="{C5FBD8FA-7EF9-4A86-A4D1-02CE239C61EB}" srcOrd="1" destOrd="0" parTransId="{55EAFEAD-0432-4DDD-8128-73112288A850}" sibTransId="{7434705E-74D8-4538-8687-24FB8A8AE373}"/>
    <dgm:cxn modelId="{71EA3DE6-7C80-4FE4-A588-D6FDA7303C46}" type="presOf" srcId="{4496BD5D-5ABF-4731-98CE-D1CA62F10190}" destId="{A0CDC34F-796A-4BEB-BFD6-092A6F9AFA90}" srcOrd="1" destOrd="0" presId="urn:microsoft.com/office/officeart/2005/8/layout/hierarchy3"/>
    <dgm:cxn modelId="{4ADFC135-DF9E-4089-86D9-F5EFC0D8F899}" type="presOf" srcId="{AB286427-DF71-4E63-8638-FB9C7E22EC2E}" destId="{E9B53BC2-2904-451E-966B-77ABA149D8BE}" srcOrd="1" destOrd="0" presId="urn:microsoft.com/office/officeart/2005/8/layout/hierarchy3"/>
    <dgm:cxn modelId="{13942A0C-C9BA-4CB4-964A-795660642C3A}" type="presOf" srcId="{7DDA5E55-5B9C-465B-8D1D-59550C14665D}" destId="{4411A4F2-766A-4CA8-B7ED-9298635FA54C}" srcOrd="0" destOrd="0" presId="urn:microsoft.com/office/officeart/2005/8/layout/hierarchy3"/>
    <dgm:cxn modelId="{5CC97196-B2AA-4078-938B-478FD47A15EE}" type="presOf" srcId="{8F4235C9-E1F4-47AA-8BB2-0F0652588BC9}" destId="{A0AEA388-B55C-402B-932A-98E6CA57376D}" srcOrd="0" destOrd="0" presId="urn:microsoft.com/office/officeart/2005/8/layout/hierarchy3"/>
    <dgm:cxn modelId="{85F91D88-6E13-4E85-A33B-03260A7FFA30}" type="presOf" srcId="{AB286427-DF71-4E63-8638-FB9C7E22EC2E}" destId="{2B304CF6-16F8-401D-9A87-67BFDF870F57}" srcOrd="0" destOrd="0" presId="urn:microsoft.com/office/officeart/2005/8/layout/hierarchy3"/>
    <dgm:cxn modelId="{2BCCBFAB-D440-4099-B31C-D9D7963286CC}" type="presOf" srcId="{4496BD5D-5ABF-4731-98CE-D1CA62F10190}" destId="{55E0F061-434C-437E-9414-2D84EE385907}" srcOrd="0" destOrd="0" presId="urn:microsoft.com/office/officeart/2005/8/layout/hierarchy3"/>
    <dgm:cxn modelId="{45052FCC-F86F-4CD4-8201-B4693075CC95}" type="presOf" srcId="{A62A0C94-494D-4413-A9D4-8D2A15433BAF}" destId="{3AC02CCF-F425-4893-8181-849483494AFF}" srcOrd="0" destOrd="0" presId="urn:microsoft.com/office/officeart/2005/8/layout/hierarchy3"/>
    <dgm:cxn modelId="{825F0CEB-BC40-4416-AD8C-370DDEA9F115}" srcId="{7DDA5E55-5B9C-465B-8D1D-59550C14665D}" destId="{13283C32-7BDC-4B4D-AC70-7B5840D41472}" srcOrd="4" destOrd="0" parTransId="{F69356C9-F163-4AD2-BBF9-0B816A43F76B}" sibTransId="{5B2CFD42-5EEB-438F-8AA9-AE6A21E3041E}"/>
    <dgm:cxn modelId="{4E89B2EB-5830-43BD-9CC1-86293C750140}" type="presOf" srcId="{13283C32-7BDC-4B4D-AC70-7B5840D41472}" destId="{774CF86F-C797-46E0-AE37-1C6D24A3CD30}" srcOrd="0" destOrd="0" presId="urn:microsoft.com/office/officeart/2005/8/layout/hierarchy3"/>
    <dgm:cxn modelId="{6E1F52F7-800F-4D6D-A225-1ABED5398E2B}" type="presOf" srcId="{C5FBD8FA-7EF9-4A86-A4D1-02CE239C61EB}" destId="{B584C535-05AE-4220-ADFC-25CA367B5ABB}" srcOrd="0" destOrd="0" presId="urn:microsoft.com/office/officeart/2005/8/layout/hierarchy3"/>
    <dgm:cxn modelId="{1DDD9FEF-1C0F-46F6-A907-796682AB3320}" type="presOf" srcId="{A62A0C94-494D-4413-A9D4-8D2A15433BAF}" destId="{2BC7E9D7-CBCC-46D1-966C-37D0B31DC626}" srcOrd="1" destOrd="0" presId="urn:microsoft.com/office/officeart/2005/8/layout/hierarchy3"/>
    <dgm:cxn modelId="{2B7DE44D-73BE-4B45-949D-781C4ADB1CAE}" type="presOf" srcId="{8F4235C9-E1F4-47AA-8BB2-0F0652588BC9}" destId="{A024A8E3-5A84-49E6-BC7A-9E6004FA2A54}" srcOrd="1" destOrd="0" presId="urn:microsoft.com/office/officeart/2005/8/layout/hierarchy3"/>
    <dgm:cxn modelId="{B7A71C15-072B-4B66-B9F8-273C5C59B095}" type="presOf" srcId="{C5FBD8FA-7EF9-4A86-A4D1-02CE239C61EB}" destId="{ECB52DB6-7B4E-4BA6-B25D-516C544B4C87}" srcOrd="1" destOrd="0" presId="urn:microsoft.com/office/officeart/2005/8/layout/hierarchy3"/>
    <dgm:cxn modelId="{4415A09F-781B-4730-B596-D69AC572547E}" srcId="{7DDA5E55-5B9C-465B-8D1D-59550C14665D}" destId="{8F4235C9-E1F4-47AA-8BB2-0F0652588BC9}" srcOrd="2" destOrd="0" parTransId="{F11C71C8-AED0-4612-B87B-EAE0976AACC6}" sibTransId="{32B77EC3-9856-4258-870B-55DFBD6D198F}"/>
    <dgm:cxn modelId="{6D212058-EB86-4D0B-BEFC-0D6EFDB739E7}" srcId="{7DDA5E55-5B9C-465B-8D1D-59550C14665D}" destId="{AB286427-DF71-4E63-8638-FB9C7E22EC2E}" srcOrd="3" destOrd="0" parTransId="{E4E3E2AC-05EC-4773-9D4B-D60E7E23CE6A}" sibTransId="{752692B9-782D-468E-9EC8-07DD257D072D}"/>
    <dgm:cxn modelId="{AD4D7ED2-0BBC-4206-A4DA-55C55C7EE021}" srcId="{7DDA5E55-5B9C-465B-8D1D-59550C14665D}" destId="{4496BD5D-5ABF-4731-98CE-D1CA62F10190}" srcOrd="5" destOrd="0" parTransId="{FFB78617-434D-4323-8264-51E8179BBDDF}" sibTransId="{5090B4E5-DD39-4EF3-87FD-7B528465EBDE}"/>
    <dgm:cxn modelId="{782B9D03-3970-4ECA-8A02-4DFD246CEA00}" type="presOf" srcId="{13283C32-7BDC-4B4D-AC70-7B5840D41472}" destId="{33C73695-E9AF-4B1B-BAA2-10FB3AC3EDA7}" srcOrd="1" destOrd="0" presId="urn:microsoft.com/office/officeart/2005/8/layout/hierarchy3"/>
    <dgm:cxn modelId="{C10D74B1-08E2-49B2-ACAC-BF06033C140E}" type="presParOf" srcId="{4411A4F2-766A-4CA8-B7ED-9298635FA54C}" destId="{27F288C5-C24E-40EB-9804-5A860941090D}" srcOrd="0" destOrd="0" presId="urn:microsoft.com/office/officeart/2005/8/layout/hierarchy3"/>
    <dgm:cxn modelId="{E836BBD6-B4F9-4BAE-8795-AD58AD9A4BCB}" type="presParOf" srcId="{27F288C5-C24E-40EB-9804-5A860941090D}" destId="{461E3661-D263-4C05-A87F-9A873F2AA97E}" srcOrd="0" destOrd="0" presId="urn:microsoft.com/office/officeart/2005/8/layout/hierarchy3"/>
    <dgm:cxn modelId="{E27EF0B4-F4E5-44BD-A3DE-CD96E193E6B6}" type="presParOf" srcId="{461E3661-D263-4C05-A87F-9A873F2AA97E}" destId="{3AC02CCF-F425-4893-8181-849483494AFF}" srcOrd="0" destOrd="0" presId="urn:microsoft.com/office/officeart/2005/8/layout/hierarchy3"/>
    <dgm:cxn modelId="{56A86BEF-DA2E-46EF-9FE1-4D77915D9D3B}" type="presParOf" srcId="{461E3661-D263-4C05-A87F-9A873F2AA97E}" destId="{2BC7E9D7-CBCC-46D1-966C-37D0B31DC626}" srcOrd="1" destOrd="0" presId="urn:microsoft.com/office/officeart/2005/8/layout/hierarchy3"/>
    <dgm:cxn modelId="{19F839F2-AE0F-45CE-8BAE-6D658EFAA2C0}" type="presParOf" srcId="{27F288C5-C24E-40EB-9804-5A860941090D}" destId="{6E2D7488-56E0-47E5-8CAA-768A2A356056}" srcOrd="1" destOrd="0" presId="urn:microsoft.com/office/officeart/2005/8/layout/hierarchy3"/>
    <dgm:cxn modelId="{4D8936D9-F2F7-4928-8593-1F3E8181D5B6}" type="presParOf" srcId="{4411A4F2-766A-4CA8-B7ED-9298635FA54C}" destId="{AADF24A6-C498-4069-B922-CB48D2A831EA}" srcOrd="1" destOrd="0" presId="urn:microsoft.com/office/officeart/2005/8/layout/hierarchy3"/>
    <dgm:cxn modelId="{CBED3815-CED8-46D3-9560-B0F7A64FCCAD}" type="presParOf" srcId="{AADF24A6-C498-4069-B922-CB48D2A831EA}" destId="{8EE914CB-66FB-4652-909A-4DC83CC099B7}" srcOrd="0" destOrd="0" presId="urn:microsoft.com/office/officeart/2005/8/layout/hierarchy3"/>
    <dgm:cxn modelId="{F1569360-7813-4CE1-812B-D230891B8D18}" type="presParOf" srcId="{8EE914CB-66FB-4652-909A-4DC83CC099B7}" destId="{B584C535-05AE-4220-ADFC-25CA367B5ABB}" srcOrd="0" destOrd="0" presId="urn:microsoft.com/office/officeart/2005/8/layout/hierarchy3"/>
    <dgm:cxn modelId="{79C7BA87-469D-423C-ABA9-05875D84B34D}" type="presParOf" srcId="{8EE914CB-66FB-4652-909A-4DC83CC099B7}" destId="{ECB52DB6-7B4E-4BA6-B25D-516C544B4C87}" srcOrd="1" destOrd="0" presId="urn:microsoft.com/office/officeart/2005/8/layout/hierarchy3"/>
    <dgm:cxn modelId="{90DF3CF6-686F-400B-9DC1-89ACB9881D84}" type="presParOf" srcId="{AADF24A6-C498-4069-B922-CB48D2A831EA}" destId="{256C470D-068D-4101-85CD-7573E6B92A46}" srcOrd="1" destOrd="0" presId="urn:microsoft.com/office/officeart/2005/8/layout/hierarchy3"/>
    <dgm:cxn modelId="{D9182C2B-B101-46C0-8A40-971C2E8018EA}" type="presParOf" srcId="{4411A4F2-766A-4CA8-B7ED-9298635FA54C}" destId="{350529F9-836D-4FEA-AC1B-E3B629B8705E}" srcOrd="2" destOrd="0" presId="urn:microsoft.com/office/officeart/2005/8/layout/hierarchy3"/>
    <dgm:cxn modelId="{D092FE05-FB35-4DDE-920F-2054B2C13845}" type="presParOf" srcId="{350529F9-836D-4FEA-AC1B-E3B629B8705E}" destId="{BFC75859-277F-4889-8015-645F008CC042}" srcOrd="0" destOrd="0" presId="urn:microsoft.com/office/officeart/2005/8/layout/hierarchy3"/>
    <dgm:cxn modelId="{5718BDBA-8F15-4105-8B17-38C4C9A71348}" type="presParOf" srcId="{BFC75859-277F-4889-8015-645F008CC042}" destId="{A0AEA388-B55C-402B-932A-98E6CA57376D}" srcOrd="0" destOrd="0" presId="urn:microsoft.com/office/officeart/2005/8/layout/hierarchy3"/>
    <dgm:cxn modelId="{1A552EA0-FF94-4409-9923-C2ADF5083464}" type="presParOf" srcId="{BFC75859-277F-4889-8015-645F008CC042}" destId="{A024A8E3-5A84-49E6-BC7A-9E6004FA2A54}" srcOrd="1" destOrd="0" presId="urn:microsoft.com/office/officeart/2005/8/layout/hierarchy3"/>
    <dgm:cxn modelId="{8AB14667-7695-4F69-BDF9-CA82D91D663F}" type="presParOf" srcId="{350529F9-836D-4FEA-AC1B-E3B629B8705E}" destId="{0577EDD6-264F-4FFD-865F-E810D46DC661}" srcOrd="1" destOrd="0" presId="urn:microsoft.com/office/officeart/2005/8/layout/hierarchy3"/>
    <dgm:cxn modelId="{874E62C8-BCFF-41A3-9698-2AA70C9B87AA}" type="presParOf" srcId="{4411A4F2-766A-4CA8-B7ED-9298635FA54C}" destId="{DA5B76FB-8134-4678-A649-7E7C2172781E}" srcOrd="3" destOrd="0" presId="urn:microsoft.com/office/officeart/2005/8/layout/hierarchy3"/>
    <dgm:cxn modelId="{D0A83DC2-C023-4828-9814-837AC2DA736E}" type="presParOf" srcId="{DA5B76FB-8134-4678-A649-7E7C2172781E}" destId="{F9EE63A3-3B99-4027-B877-2FF7EF9A7A46}" srcOrd="0" destOrd="0" presId="urn:microsoft.com/office/officeart/2005/8/layout/hierarchy3"/>
    <dgm:cxn modelId="{88359BB1-0BB1-4767-8E3F-A0547B5F7558}" type="presParOf" srcId="{F9EE63A3-3B99-4027-B877-2FF7EF9A7A46}" destId="{2B304CF6-16F8-401D-9A87-67BFDF870F57}" srcOrd="0" destOrd="0" presId="urn:microsoft.com/office/officeart/2005/8/layout/hierarchy3"/>
    <dgm:cxn modelId="{CF2BBA48-F8F5-43D7-96C6-02ACB3F287E1}" type="presParOf" srcId="{F9EE63A3-3B99-4027-B877-2FF7EF9A7A46}" destId="{E9B53BC2-2904-451E-966B-77ABA149D8BE}" srcOrd="1" destOrd="0" presId="urn:microsoft.com/office/officeart/2005/8/layout/hierarchy3"/>
    <dgm:cxn modelId="{FC69215A-E75F-4CB3-B1C1-ACF683862CE1}" type="presParOf" srcId="{DA5B76FB-8134-4678-A649-7E7C2172781E}" destId="{5067FDCC-8EBA-4E32-9072-E299B0A39167}" srcOrd="1" destOrd="0" presId="urn:microsoft.com/office/officeart/2005/8/layout/hierarchy3"/>
    <dgm:cxn modelId="{60032CCF-84A3-47F1-908A-98F53289F9FD}" type="presParOf" srcId="{4411A4F2-766A-4CA8-B7ED-9298635FA54C}" destId="{0D7EC684-68A5-4D6E-9952-4C2B11A2FB42}" srcOrd="4" destOrd="0" presId="urn:microsoft.com/office/officeart/2005/8/layout/hierarchy3"/>
    <dgm:cxn modelId="{3F719EA6-E99D-43DB-99A1-24E4960C03C4}" type="presParOf" srcId="{0D7EC684-68A5-4D6E-9952-4C2B11A2FB42}" destId="{39D66545-3E6D-4A60-8E87-B04B16090C65}" srcOrd="0" destOrd="0" presId="urn:microsoft.com/office/officeart/2005/8/layout/hierarchy3"/>
    <dgm:cxn modelId="{21ACC3AB-FFA3-4D44-8010-A4F7BAB50641}" type="presParOf" srcId="{39D66545-3E6D-4A60-8E87-B04B16090C65}" destId="{774CF86F-C797-46E0-AE37-1C6D24A3CD30}" srcOrd="0" destOrd="0" presId="urn:microsoft.com/office/officeart/2005/8/layout/hierarchy3"/>
    <dgm:cxn modelId="{BE2C840B-7D44-4552-991C-7691C46EDF44}" type="presParOf" srcId="{39D66545-3E6D-4A60-8E87-B04B16090C65}" destId="{33C73695-E9AF-4B1B-BAA2-10FB3AC3EDA7}" srcOrd="1" destOrd="0" presId="urn:microsoft.com/office/officeart/2005/8/layout/hierarchy3"/>
    <dgm:cxn modelId="{290D93CD-97D1-4E37-A0A5-8A5BFCDC8736}" type="presParOf" srcId="{0D7EC684-68A5-4D6E-9952-4C2B11A2FB42}" destId="{30E77BF4-DE6E-453C-A641-41CE651FDB60}" srcOrd="1" destOrd="0" presId="urn:microsoft.com/office/officeart/2005/8/layout/hierarchy3"/>
    <dgm:cxn modelId="{C32405BF-1AF3-40F2-A66E-009CAADCC2B9}" type="presParOf" srcId="{4411A4F2-766A-4CA8-B7ED-9298635FA54C}" destId="{52B8AE8D-33F7-479E-A706-6B52C6DACD12}" srcOrd="5" destOrd="0" presId="urn:microsoft.com/office/officeart/2005/8/layout/hierarchy3"/>
    <dgm:cxn modelId="{39CFD74D-C61C-457B-9324-B597EE4D15ED}" type="presParOf" srcId="{52B8AE8D-33F7-479E-A706-6B52C6DACD12}" destId="{233B3FB4-9698-4C7F-947F-DC5915D106F8}" srcOrd="0" destOrd="0" presId="urn:microsoft.com/office/officeart/2005/8/layout/hierarchy3"/>
    <dgm:cxn modelId="{ED1F9DF9-883E-46F4-8268-09CC3135CA50}" type="presParOf" srcId="{233B3FB4-9698-4C7F-947F-DC5915D106F8}" destId="{55E0F061-434C-437E-9414-2D84EE385907}" srcOrd="0" destOrd="0" presId="urn:microsoft.com/office/officeart/2005/8/layout/hierarchy3"/>
    <dgm:cxn modelId="{C0537524-9EAE-464B-8EB3-430454267F5B}" type="presParOf" srcId="{233B3FB4-9698-4C7F-947F-DC5915D106F8}" destId="{A0CDC34F-796A-4BEB-BFD6-092A6F9AFA90}" srcOrd="1" destOrd="0" presId="urn:microsoft.com/office/officeart/2005/8/layout/hierarchy3"/>
    <dgm:cxn modelId="{53A35028-789C-40E0-9A7B-37762A13EF57}" type="presParOf" srcId="{52B8AE8D-33F7-479E-A706-6B52C6DACD12}" destId="{967AA959-4C4B-4D2C-86DD-6DBB0ED3CDA5}" srcOrd="1" destOrd="0" presId="urn:microsoft.com/office/officeart/2005/8/layout/hierarchy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623073B-4316-494A-A633-2C4C3B9E9FE9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2FF53E22-8755-4A2E-BF85-E41C08A8E53E}">
      <dgm:prSet/>
      <dgm:spPr/>
      <dgm:t>
        <a:bodyPr/>
        <a:lstStyle/>
        <a:p>
          <a:pPr rtl="0"/>
          <a:r>
            <a:rPr kumimoji="1" lang="en-GB" b="1" dirty="0" smtClean="0"/>
            <a:t>Allocate a monitor to each letterbox</a:t>
          </a:r>
          <a:endParaRPr lang="en-GB" dirty="0"/>
        </a:p>
      </dgm:t>
    </dgm:pt>
    <dgm:pt modelId="{C0FF768B-ABD6-40EF-A3F9-32B2BECAD7B9}" type="parTrans" cxnId="{2538F295-CAAB-4603-86F7-C2A6E606E85F}">
      <dgm:prSet/>
      <dgm:spPr/>
      <dgm:t>
        <a:bodyPr/>
        <a:lstStyle/>
        <a:p>
          <a:endParaRPr lang="en-GB"/>
        </a:p>
      </dgm:t>
    </dgm:pt>
    <dgm:pt modelId="{49A61182-4BAF-44E4-81A3-F54B5BFB1B87}" type="sibTrans" cxnId="{2538F295-CAAB-4603-86F7-C2A6E606E85F}">
      <dgm:prSet/>
      <dgm:spPr/>
      <dgm:t>
        <a:bodyPr/>
        <a:lstStyle/>
        <a:p>
          <a:endParaRPr lang="en-GB"/>
        </a:p>
      </dgm:t>
    </dgm:pt>
    <dgm:pt modelId="{71259F8A-291F-4978-BB1E-0AB693288632}">
      <dgm:prSet/>
      <dgm:spPr/>
      <dgm:t>
        <a:bodyPr/>
        <a:lstStyle/>
        <a:p>
          <a:pPr rtl="0"/>
          <a:r>
            <a:rPr kumimoji="1" lang="en-GB" b="1" dirty="0" smtClean="0"/>
            <a:t>Give each letterbox monitor a helper</a:t>
          </a:r>
          <a:endParaRPr lang="en-GB" dirty="0"/>
        </a:p>
      </dgm:t>
    </dgm:pt>
    <dgm:pt modelId="{A017A08A-37AB-493A-974E-3441D2B95B06}" type="parTrans" cxnId="{72AF95BF-BA51-4166-974E-1AEBF1A33694}">
      <dgm:prSet/>
      <dgm:spPr/>
      <dgm:t>
        <a:bodyPr/>
        <a:lstStyle/>
        <a:p>
          <a:endParaRPr lang="en-GB"/>
        </a:p>
      </dgm:t>
    </dgm:pt>
    <dgm:pt modelId="{DDB09E71-771D-43E1-A84D-0DE439F243CB}" type="sibTrans" cxnId="{72AF95BF-BA51-4166-974E-1AEBF1A33694}">
      <dgm:prSet/>
      <dgm:spPr/>
      <dgm:t>
        <a:bodyPr/>
        <a:lstStyle/>
        <a:p>
          <a:endParaRPr lang="en-GB"/>
        </a:p>
      </dgm:t>
    </dgm:pt>
    <dgm:pt modelId="{01DB2FEC-9D54-4622-87BE-CAB2F26B2A01}">
      <dgm:prSet/>
      <dgm:spPr/>
      <dgm:t>
        <a:bodyPr/>
        <a:lstStyle/>
        <a:p>
          <a:pPr rtl="0"/>
          <a:r>
            <a:rPr kumimoji="1" lang="en-GB" b="1" dirty="0" smtClean="0"/>
            <a:t>Give each letterbox monitor helper a distributor</a:t>
          </a:r>
          <a:endParaRPr lang="en-GB" dirty="0"/>
        </a:p>
      </dgm:t>
    </dgm:pt>
    <dgm:pt modelId="{2FF351DE-1188-46F9-ADB4-BEAB9B06A1BD}" type="parTrans" cxnId="{CB636D5B-90C6-4514-8599-3DD3A186A22E}">
      <dgm:prSet/>
      <dgm:spPr/>
      <dgm:t>
        <a:bodyPr/>
        <a:lstStyle/>
        <a:p>
          <a:endParaRPr lang="en-GB"/>
        </a:p>
      </dgm:t>
    </dgm:pt>
    <dgm:pt modelId="{060CD053-5521-4A54-9C61-F882606FBF62}" type="sibTrans" cxnId="{CB636D5B-90C6-4514-8599-3DD3A186A22E}">
      <dgm:prSet/>
      <dgm:spPr/>
      <dgm:t>
        <a:bodyPr/>
        <a:lstStyle/>
        <a:p>
          <a:endParaRPr lang="en-GB"/>
        </a:p>
      </dgm:t>
    </dgm:pt>
    <dgm:pt modelId="{8F410A94-1C09-4100-9BAE-C993B8B29508}">
      <dgm:prSet/>
      <dgm:spPr/>
      <dgm:t>
        <a:bodyPr/>
        <a:lstStyle/>
        <a:p>
          <a:pPr rtl="0"/>
          <a:r>
            <a:rPr kumimoji="1" lang="en-GB" b="1" dirty="0" smtClean="0"/>
            <a:t>Allocate a monitor to each </a:t>
          </a:r>
          <a:r>
            <a:rPr kumimoji="1" lang="en-GB" b="1" dirty="0" err="1" smtClean="0"/>
            <a:t>postbox</a:t>
          </a:r>
          <a:endParaRPr kumimoji="1" lang="en-GB" b="1" dirty="0"/>
        </a:p>
      </dgm:t>
    </dgm:pt>
    <dgm:pt modelId="{25847159-B34A-4AF6-9DA2-C7EF6DFBBAFB}" type="parTrans" cxnId="{A3798ED1-6B59-4B98-81C4-E4914B7D05E4}">
      <dgm:prSet/>
      <dgm:spPr/>
      <dgm:t>
        <a:bodyPr/>
        <a:lstStyle/>
        <a:p>
          <a:endParaRPr lang="en-GB"/>
        </a:p>
      </dgm:t>
    </dgm:pt>
    <dgm:pt modelId="{FB7D0B78-DDBA-46B4-9BFC-8889F443A240}" type="sibTrans" cxnId="{A3798ED1-6B59-4B98-81C4-E4914B7D05E4}">
      <dgm:prSet/>
      <dgm:spPr/>
      <dgm:t>
        <a:bodyPr/>
        <a:lstStyle/>
        <a:p>
          <a:endParaRPr lang="en-GB"/>
        </a:p>
      </dgm:t>
    </dgm:pt>
    <dgm:pt modelId="{A8D8CE32-4511-48D6-BA09-3DD21B64BB53}">
      <dgm:prSet/>
      <dgm:spPr/>
      <dgm:t>
        <a:bodyPr/>
        <a:lstStyle/>
        <a:p>
          <a:pPr rtl="0"/>
          <a:r>
            <a:rPr kumimoji="1" lang="en-GB" b="1" dirty="0" smtClean="0"/>
            <a:t>Allocate a single manager</a:t>
          </a:r>
          <a:endParaRPr lang="en-GB" dirty="0"/>
        </a:p>
      </dgm:t>
    </dgm:pt>
    <dgm:pt modelId="{B6AA370A-5282-42C6-B09C-FB2BE360D0B3}" type="parTrans" cxnId="{E14566F1-7AA9-4AFB-81AE-3AF24CD0186E}">
      <dgm:prSet/>
      <dgm:spPr/>
      <dgm:t>
        <a:bodyPr/>
        <a:lstStyle/>
        <a:p>
          <a:endParaRPr lang="en-GB"/>
        </a:p>
      </dgm:t>
    </dgm:pt>
    <dgm:pt modelId="{ABE5B3F8-937F-4245-BABE-4448177617DA}" type="sibTrans" cxnId="{E14566F1-7AA9-4AFB-81AE-3AF24CD0186E}">
      <dgm:prSet/>
      <dgm:spPr/>
      <dgm:t>
        <a:bodyPr/>
        <a:lstStyle/>
        <a:p>
          <a:endParaRPr lang="en-GB"/>
        </a:p>
      </dgm:t>
    </dgm:pt>
    <dgm:pt modelId="{CECC6CEC-F9F3-45F9-B079-F7B09293C028}" type="pres">
      <dgm:prSet presAssocID="{4623073B-4316-494A-A633-2C4C3B9E9F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F5FE3C-95BE-4CF6-9505-021128896962}" type="pres">
      <dgm:prSet presAssocID="{2FF53E22-8755-4A2E-BF85-E41C08A8E53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B8D2E5C-4ED0-4268-B425-F5125863371C}" type="pres">
      <dgm:prSet presAssocID="{49A61182-4BAF-44E4-81A3-F54B5BFB1B87}" presName="spacer" presStyleCnt="0"/>
      <dgm:spPr/>
    </dgm:pt>
    <dgm:pt modelId="{CFB89603-7A04-44C7-98C4-70109F31A8CC}" type="pres">
      <dgm:prSet presAssocID="{71259F8A-291F-4978-BB1E-0AB69328863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0FC6D2-70E4-42EC-A246-5D0790D461C4}" type="pres">
      <dgm:prSet presAssocID="{DDB09E71-771D-43E1-A84D-0DE439F243CB}" presName="spacer" presStyleCnt="0"/>
      <dgm:spPr/>
    </dgm:pt>
    <dgm:pt modelId="{715B1F95-83F1-4A1C-A450-8F7592F18234}" type="pres">
      <dgm:prSet presAssocID="{01DB2FEC-9D54-4622-87BE-CAB2F26B2A0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593C34-2FAE-4BCB-B089-F542A8842479}" type="pres">
      <dgm:prSet presAssocID="{060CD053-5521-4A54-9C61-F882606FBF62}" presName="spacer" presStyleCnt="0"/>
      <dgm:spPr/>
    </dgm:pt>
    <dgm:pt modelId="{4186013E-0ADD-43D2-90DE-E7EE8AC3965A}" type="pres">
      <dgm:prSet presAssocID="{8F410A94-1C09-4100-9BAE-C993B8B2950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3311790-C4A2-459D-A431-FB309CB6E813}" type="pres">
      <dgm:prSet presAssocID="{FB7D0B78-DDBA-46B4-9BFC-8889F443A240}" presName="spacer" presStyleCnt="0"/>
      <dgm:spPr/>
    </dgm:pt>
    <dgm:pt modelId="{B525D1EA-03D5-4EA5-B42F-0AEDCAC74740}" type="pres">
      <dgm:prSet presAssocID="{A8D8CE32-4511-48D6-BA09-3DD21B64BB5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F104DA8-5EE7-4C36-A93B-E8AAA08174D7}" type="presOf" srcId="{8F410A94-1C09-4100-9BAE-C993B8B29508}" destId="{4186013E-0ADD-43D2-90DE-E7EE8AC3965A}" srcOrd="0" destOrd="0" presId="urn:microsoft.com/office/officeart/2005/8/layout/vList2"/>
    <dgm:cxn modelId="{72AF95BF-BA51-4166-974E-1AEBF1A33694}" srcId="{4623073B-4316-494A-A633-2C4C3B9E9FE9}" destId="{71259F8A-291F-4978-BB1E-0AB693288632}" srcOrd="1" destOrd="0" parTransId="{A017A08A-37AB-493A-974E-3441D2B95B06}" sibTransId="{DDB09E71-771D-43E1-A84D-0DE439F243CB}"/>
    <dgm:cxn modelId="{4C291C49-D518-418F-A541-1BB7C029C58C}" type="presOf" srcId="{01DB2FEC-9D54-4622-87BE-CAB2F26B2A01}" destId="{715B1F95-83F1-4A1C-A450-8F7592F18234}" srcOrd="0" destOrd="0" presId="urn:microsoft.com/office/officeart/2005/8/layout/vList2"/>
    <dgm:cxn modelId="{CB636D5B-90C6-4514-8599-3DD3A186A22E}" srcId="{4623073B-4316-494A-A633-2C4C3B9E9FE9}" destId="{01DB2FEC-9D54-4622-87BE-CAB2F26B2A01}" srcOrd="2" destOrd="0" parTransId="{2FF351DE-1188-46F9-ADB4-BEAB9B06A1BD}" sibTransId="{060CD053-5521-4A54-9C61-F882606FBF62}"/>
    <dgm:cxn modelId="{A3798ED1-6B59-4B98-81C4-E4914B7D05E4}" srcId="{4623073B-4316-494A-A633-2C4C3B9E9FE9}" destId="{8F410A94-1C09-4100-9BAE-C993B8B29508}" srcOrd="3" destOrd="0" parTransId="{25847159-B34A-4AF6-9DA2-C7EF6DFBBAFB}" sibTransId="{FB7D0B78-DDBA-46B4-9BFC-8889F443A240}"/>
    <dgm:cxn modelId="{2538F295-CAAB-4603-86F7-C2A6E606E85F}" srcId="{4623073B-4316-494A-A633-2C4C3B9E9FE9}" destId="{2FF53E22-8755-4A2E-BF85-E41C08A8E53E}" srcOrd="0" destOrd="0" parTransId="{C0FF768B-ABD6-40EF-A3F9-32B2BECAD7B9}" sibTransId="{49A61182-4BAF-44E4-81A3-F54B5BFB1B87}"/>
    <dgm:cxn modelId="{A1671BAF-754C-4710-B151-0A8F9C248BF6}" type="presOf" srcId="{71259F8A-291F-4978-BB1E-0AB693288632}" destId="{CFB89603-7A04-44C7-98C4-70109F31A8CC}" srcOrd="0" destOrd="0" presId="urn:microsoft.com/office/officeart/2005/8/layout/vList2"/>
    <dgm:cxn modelId="{B6620A60-DEE2-4044-981C-A37F1B325609}" type="presOf" srcId="{4623073B-4316-494A-A633-2C4C3B9E9FE9}" destId="{CECC6CEC-F9F3-45F9-B079-F7B09293C028}" srcOrd="0" destOrd="0" presId="urn:microsoft.com/office/officeart/2005/8/layout/vList2"/>
    <dgm:cxn modelId="{84A6311B-3201-4588-9ED2-B23172953CDA}" type="presOf" srcId="{A8D8CE32-4511-48D6-BA09-3DD21B64BB53}" destId="{B525D1EA-03D5-4EA5-B42F-0AEDCAC74740}" srcOrd="0" destOrd="0" presId="urn:microsoft.com/office/officeart/2005/8/layout/vList2"/>
    <dgm:cxn modelId="{556AD848-4717-4AA3-80CA-E02B9B022694}" type="presOf" srcId="{2FF53E22-8755-4A2E-BF85-E41C08A8E53E}" destId="{E8F5FE3C-95BE-4CF6-9505-021128896962}" srcOrd="0" destOrd="0" presId="urn:microsoft.com/office/officeart/2005/8/layout/vList2"/>
    <dgm:cxn modelId="{E14566F1-7AA9-4AFB-81AE-3AF24CD0186E}" srcId="{4623073B-4316-494A-A633-2C4C3B9E9FE9}" destId="{A8D8CE32-4511-48D6-BA09-3DD21B64BB53}" srcOrd="4" destOrd="0" parTransId="{B6AA370A-5282-42C6-B09C-FB2BE360D0B3}" sibTransId="{ABE5B3F8-937F-4245-BABE-4448177617DA}"/>
    <dgm:cxn modelId="{9BE61A27-FFAE-44DD-A65E-3076B118C163}" type="presParOf" srcId="{CECC6CEC-F9F3-45F9-B079-F7B09293C028}" destId="{E8F5FE3C-95BE-4CF6-9505-021128896962}" srcOrd="0" destOrd="0" presId="urn:microsoft.com/office/officeart/2005/8/layout/vList2"/>
    <dgm:cxn modelId="{9DD4231A-F69B-4877-BDE1-CC337D4695AD}" type="presParOf" srcId="{CECC6CEC-F9F3-45F9-B079-F7B09293C028}" destId="{0B8D2E5C-4ED0-4268-B425-F5125863371C}" srcOrd="1" destOrd="0" presId="urn:microsoft.com/office/officeart/2005/8/layout/vList2"/>
    <dgm:cxn modelId="{E58E1EE2-2332-4D8D-BE15-30349B3CDE77}" type="presParOf" srcId="{CECC6CEC-F9F3-45F9-B079-F7B09293C028}" destId="{CFB89603-7A04-44C7-98C4-70109F31A8CC}" srcOrd="2" destOrd="0" presId="urn:microsoft.com/office/officeart/2005/8/layout/vList2"/>
    <dgm:cxn modelId="{D9810D80-F454-43A5-986A-18E7C1AA3F56}" type="presParOf" srcId="{CECC6CEC-F9F3-45F9-B079-F7B09293C028}" destId="{500FC6D2-70E4-42EC-A246-5D0790D461C4}" srcOrd="3" destOrd="0" presId="urn:microsoft.com/office/officeart/2005/8/layout/vList2"/>
    <dgm:cxn modelId="{A5A066A5-B3C7-43C0-8303-CC6A470EFCD1}" type="presParOf" srcId="{CECC6CEC-F9F3-45F9-B079-F7B09293C028}" destId="{715B1F95-83F1-4A1C-A450-8F7592F18234}" srcOrd="4" destOrd="0" presId="urn:microsoft.com/office/officeart/2005/8/layout/vList2"/>
    <dgm:cxn modelId="{B74B5527-A2E9-41E0-A389-C4A9FFEA10C0}" type="presParOf" srcId="{CECC6CEC-F9F3-45F9-B079-F7B09293C028}" destId="{B9593C34-2FAE-4BCB-B089-F542A8842479}" srcOrd="5" destOrd="0" presId="urn:microsoft.com/office/officeart/2005/8/layout/vList2"/>
    <dgm:cxn modelId="{9E276A38-35D8-4469-AD70-53F54CC02285}" type="presParOf" srcId="{CECC6CEC-F9F3-45F9-B079-F7B09293C028}" destId="{4186013E-0ADD-43D2-90DE-E7EE8AC3965A}" srcOrd="6" destOrd="0" presId="urn:microsoft.com/office/officeart/2005/8/layout/vList2"/>
    <dgm:cxn modelId="{974D43A8-DC4B-42E5-854B-D31490A4F63D}" type="presParOf" srcId="{CECC6CEC-F9F3-45F9-B079-F7B09293C028}" destId="{53311790-C4A2-459D-A431-FB309CB6E813}" srcOrd="7" destOrd="0" presId="urn:microsoft.com/office/officeart/2005/8/layout/vList2"/>
    <dgm:cxn modelId="{C1A11680-1A1A-4088-BCE6-22CA4E538A83}" type="presParOf" srcId="{CECC6CEC-F9F3-45F9-B079-F7B09293C028}" destId="{B525D1EA-03D5-4EA5-B42F-0AEDCAC74740}" srcOrd="8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6918949-8D01-4ACA-85AD-FB6D0EF35F7E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0F690BFF-1564-42B1-97A6-1BB0DF579F38}">
      <dgm:prSet/>
      <dgm:spPr/>
      <dgm:t>
        <a:bodyPr/>
        <a:lstStyle/>
        <a:p>
          <a:pPr rtl="0"/>
          <a:r>
            <a:rPr kumimoji="1" lang="en-GB" b="1" dirty="0" smtClean="0"/>
            <a:t>Letterbox Monitor (Receiver)</a:t>
          </a:r>
          <a:endParaRPr lang="en-GB" dirty="0"/>
        </a:p>
      </dgm:t>
    </dgm:pt>
    <dgm:pt modelId="{80116249-84E8-4AB3-A89D-A2BAC1A2023C}" type="parTrans" cxnId="{48B85C3C-D7AB-4B6D-9989-301674AFF567}">
      <dgm:prSet/>
      <dgm:spPr/>
      <dgm:t>
        <a:bodyPr/>
        <a:lstStyle/>
        <a:p>
          <a:endParaRPr lang="en-GB"/>
        </a:p>
      </dgm:t>
    </dgm:pt>
    <dgm:pt modelId="{B06D7806-9599-47E9-9A6F-067903886E60}" type="sibTrans" cxnId="{48B85C3C-D7AB-4B6D-9989-301674AFF567}">
      <dgm:prSet/>
      <dgm:spPr/>
      <dgm:t>
        <a:bodyPr/>
        <a:lstStyle/>
        <a:p>
          <a:endParaRPr lang="en-GB"/>
        </a:p>
      </dgm:t>
    </dgm:pt>
    <dgm:pt modelId="{D1099684-FE7E-4182-B10C-AAACFFADD3ED}">
      <dgm:prSet/>
      <dgm:spPr/>
      <dgm:t>
        <a:bodyPr/>
        <a:lstStyle/>
        <a:p>
          <a:pPr rtl="0"/>
          <a:r>
            <a:rPr kumimoji="1" lang="en-GB" dirty="0" smtClean="0"/>
            <a:t>This is where the analogy breaks down slightly!</a:t>
          </a:r>
          <a:endParaRPr lang="en-GB" dirty="0"/>
        </a:p>
      </dgm:t>
    </dgm:pt>
    <dgm:pt modelId="{25DD27C9-7DFE-43F3-87D3-E2AB16D5E7A1}" type="parTrans" cxnId="{C8D229A5-8034-4E77-8AEF-8FB4D20A9B3D}">
      <dgm:prSet/>
      <dgm:spPr/>
      <dgm:t>
        <a:bodyPr/>
        <a:lstStyle/>
        <a:p>
          <a:endParaRPr lang="en-GB"/>
        </a:p>
      </dgm:t>
    </dgm:pt>
    <dgm:pt modelId="{2AF8405F-C997-4CD4-9A3A-D371902C9E15}" type="sibTrans" cxnId="{C8D229A5-8034-4E77-8AEF-8FB4D20A9B3D}">
      <dgm:prSet/>
      <dgm:spPr/>
      <dgm:t>
        <a:bodyPr/>
        <a:lstStyle/>
        <a:p>
          <a:endParaRPr lang="en-GB"/>
        </a:p>
      </dgm:t>
    </dgm:pt>
    <dgm:pt modelId="{BE209990-0608-4162-9665-98E8D7C718A4}">
      <dgm:prSet/>
      <dgm:spPr/>
      <dgm:t>
        <a:bodyPr/>
        <a:lstStyle/>
        <a:p>
          <a:pPr rtl="0"/>
          <a:r>
            <a:rPr kumimoji="1" lang="en-GB" dirty="0" smtClean="0"/>
            <a:t>Pretend that there's also a big post-eating dog on the prowl so any incoming document not collected immediately is eaten and never seen again</a:t>
          </a:r>
          <a:endParaRPr lang="en-GB" dirty="0"/>
        </a:p>
      </dgm:t>
    </dgm:pt>
    <dgm:pt modelId="{BDA4AB4B-B732-4AD7-ABA2-8D1037E79F4B}" type="parTrans" cxnId="{0D6C5CEB-9D9A-43ED-825F-E069BDEDFEA3}">
      <dgm:prSet/>
      <dgm:spPr/>
      <dgm:t>
        <a:bodyPr/>
        <a:lstStyle/>
        <a:p>
          <a:endParaRPr lang="en-GB"/>
        </a:p>
      </dgm:t>
    </dgm:pt>
    <dgm:pt modelId="{ABA63BBE-C46C-43D0-ACBC-6C167926C281}" type="sibTrans" cxnId="{0D6C5CEB-9D9A-43ED-825F-E069BDEDFEA3}">
      <dgm:prSet/>
      <dgm:spPr/>
      <dgm:t>
        <a:bodyPr/>
        <a:lstStyle/>
        <a:p>
          <a:endParaRPr lang="en-GB"/>
        </a:p>
      </dgm:t>
    </dgm:pt>
    <dgm:pt modelId="{3F0129E2-D4C8-4547-80AF-6345F899C50C}">
      <dgm:prSet/>
      <dgm:spPr/>
      <dgm:t>
        <a:bodyPr/>
        <a:lstStyle/>
        <a:p>
          <a:pPr rtl="0"/>
          <a:r>
            <a:rPr kumimoji="1" lang="en-GB" dirty="0" smtClean="0"/>
            <a:t>...at least not in a form you would want to process!!</a:t>
          </a:r>
          <a:endParaRPr lang="en-GB" dirty="0"/>
        </a:p>
      </dgm:t>
    </dgm:pt>
    <dgm:pt modelId="{4E1D8D25-F988-447C-8C12-85156476A926}" type="parTrans" cxnId="{3863C3E6-B97C-47DA-AD82-A9E617ED2C8B}">
      <dgm:prSet/>
      <dgm:spPr/>
      <dgm:t>
        <a:bodyPr/>
        <a:lstStyle/>
        <a:p>
          <a:endParaRPr lang="en-GB"/>
        </a:p>
      </dgm:t>
    </dgm:pt>
    <dgm:pt modelId="{AC96FFE2-C3E9-4691-BD28-EB415E7B6A5C}" type="sibTrans" cxnId="{3863C3E6-B97C-47DA-AD82-A9E617ED2C8B}">
      <dgm:prSet/>
      <dgm:spPr/>
      <dgm:t>
        <a:bodyPr/>
        <a:lstStyle/>
        <a:p>
          <a:endParaRPr lang="en-GB"/>
        </a:p>
      </dgm:t>
    </dgm:pt>
    <dgm:pt modelId="{8B27C092-C27F-4675-A7E4-3638AE80443F}">
      <dgm:prSet/>
      <dgm:spPr/>
      <dgm:t>
        <a:bodyPr/>
        <a:lstStyle/>
        <a:p>
          <a:pPr rtl="0"/>
          <a:r>
            <a:rPr kumimoji="1" lang="en-GB" dirty="0" smtClean="0"/>
            <a:t>This person just picks up each incoming document and places it in their helper's work pile</a:t>
          </a:r>
          <a:endParaRPr lang="en-GB" dirty="0"/>
        </a:p>
      </dgm:t>
    </dgm:pt>
    <dgm:pt modelId="{1E1A9B18-3177-4954-8068-7B51B1085F6C}" type="parTrans" cxnId="{39955083-2E2A-4B94-8AD2-43518EDB21B5}">
      <dgm:prSet/>
      <dgm:spPr/>
      <dgm:t>
        <a:bodyPr/>
        <a:lstStyle/>
        <a:p>
          <a:endParaRPr lang="en-GB"/>
        </a:p>
      </dgm:t>
    </dgm:pt>
    <dgm:pt modelId="{43E52DB1-53E7-4CC1-AF69-B40EAE47732E}" type="sibTrans" cxnId="{39955083-2E2A-4B94-8AD2-43518EDB21B5}">
      <dgm:prSet/>
      <dgm:spPr/>
      <dgm:t>
        <a:bodyPr/>
        <a:lstStyle/>
        <a:p>
          <a:endParaRPr lang="en-GB"/>
        </a:p>
      </dgm:t>
    </dgm:pt>
    <dgm:pt modelId="{4F31CF8C-44F0-4550-8644-A5FC890247A7}" type="pres">
      <dgm:prSet presAssocID="{E6918949-8D01-4ACA-85AD-FB6D0EF35F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07B803C-01D2-4E47-B288-AD85477DF3DB}" type="pres">
      <dgm:prSet presAssocID="{0F690BFF-1564-42B1-97A6-1BB0DF579F3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29E604-D814-40FB-A040-ECC856B9A5B1}" type="pres">
      <dgm:prSet presAssocID="{0F690BFF-1564-42B1-97A6-1BB0DF579F38}" presName="childText" presStyleLbl="revTx" presStyleIdx="0" presStyleCnt="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035B244A-FD93-41D0-A748-CC5F22B01008}" type="presOf" srcId="{E6918949-8D01-4ACA-85AD-FB6D0EF35F7E}" destId="{4F31CF8C-44F0-4550-8644-A5FC890247A7}" srcOrd="0" destOrd="0" presId="urn:microsoft.com/office/officeart/2005/8/layout/vList2"/>
    <dgm:cxn modelId="{48B85C3C-D7AB-4B6D-9989-301674AFF567}" srcId="{E6918949-8D01-4ACA-85AD-FB6D0EF35F7E}" destId="{0F690BFF-1564-42B1-97A6-1BB0DF579F38}" srcOrd="0" destOrd="0" parTransId="{80116249-84E8-4AB3-A89D-A2BAC1A2023C}" sibTransId="{B06D7806-9599-47E9-9A6F-067903886E60}"/>
    <dgm:cxn modelId="{53BE1007-9F6E-4137-BA8E-0B2298C79492}" type="presOf" srcId="{0F690BFF-1564-42B1-97A6-1BB0DF579F38}" destId="{007B803C-01D2-4E47-B288-AD85477DF3DB}" srcOrd="0" destOrd="0" presId="urn:microsoft.com/office/officeart/2005/8/layout/vList2"/>
    <dgm:cxn modelId="{1039B7A9-3376-4A59-A1FE-60097B00D346}" type="presOf" srcId="{BE209990-0608-4162-9665-98E8D7C718A4}" destId="{7029E604-D814-40FB-A040-ECC856B9A5B1}" srcOrd="0" destOrd="1" presId="urn:microsoft.com/office/officeart/2005/8/layout/vList2"/>
    <dgm:cxn modelId="{39955083-2E2A-4B94-8AD2-43518EDB21B5}" srcId="{0F690BFF-1564-42B1-97A6-1BB0DF579F38}" destId="{8B27C092-C27F-4675-A7E4-3638AE80443F}" srcOrd="1" destOrd="0" parTransId="{1E1A9B18-3177-4954-8068-7B51B1085F6C}" sibTransId="{43E52DB1-53E7-4CC1-AF69-B40EAE47732E}"/>
    <dgm:cxn modelId="{C8D229A5-8034-4E77-8AEF-8FB4D20A9B3D}" srcId="{0F690BFF-1564-42B1-97A6-1BB0DF579F38}" destId="{D1099684-FE7E-4182-B10C-AAACFFADD3ED}" srcOrd="0" destOrd="0" parTransId="{25DD27C9-7DFE-43F3-87D3-E2AB16D5E7A1}" sibTransId="{2AF8405F-C997-4CD4-9A3A-D371902C9E15}"/>
    <dgm:cxn modelId="{64CAD99E-CD23-432C-8B63-F1CECEA4D1CC}" type="presOf" srcId="{8B27C092-C27F-4675-A7E4-3638AE80443F}" destId="{7029E604-D814-40FB-A040-ECC856B9A5B1}" srcOrd="0" destOrd="3" presId="urn:microsoft.com/office/officeart/2005/8/layout/vList2"/>
    <dgm:cxn modelId="{0D6C5CEB-9D9A-43ED-825F-E069BDEDFEA3}" srcId="{D1099684-FE7E-4182-B10C-AAACFFADD3ED}" destId="{BE209990-0608-4162-9665-98E8D7C718A4}" srcOrd="0" destOrd="0" parTransId="{BDA4AB4B-B732-4AD7-ABA2-8D1037E79F4B}" sibTransId="{ABA63BBE-C46C-43D0-ACBC-6C167926C281}"/>
    <dgm:cxn modelId="{18427692-3089-4364-8FF7-81E4C0724E47}" type="presOf" srcId="{3F0129E2-D4C8-4547-80AF-6345F899C50C}" destId="{7029E604-D814-40FB-A040-ECC856B9A5B1}" srcOrd="0" destOrd="2" presId="urn:microsoft.com/office/officeart/2005/8/layout/vList2"/>
    <dgm:cxn modelId="{3863C3E6-B97C-47DA-AD82-A9E617ED2C8B}" srcId="{D1099684-FE7E-4182-B10C-AAACFFADD3ED}" destId="{3F0129E2-D4C8-4547-80AF-6345F899C50C}" srcOrd="1" destOrd="0" parTransId="{4E1D8D25-F988-447C-8C12-85156476A926}" sibTransId="{AC96FFE2-C3E9-4691-BD28-EB415E7B6A5C}"/>
    <dgm:cxn modelId="{81FF5006-033E-4433-80F1-3C36704C4F64}" type="presOf" srcId="{D1099684-FE7E-4182-B10C-AAACFFADD3ED}" destId="{7029E604-D814-40FB-A040-ECC856B9A5B1}" srcOrd="0" destOrd="0" presId="urn:microsoft.com/office/officeart/2005/8/layout/vList2"/>
    <dgm:cxn modelId="{8AFCB668-277F-4699-9F39-757038B7C0F9}" type="presParOf" srcId="{4F31CF8C-44F0-4550-8644-A5FC890247A7}" destId="{007B803C-01D2-4E47-B288-AD85477DF3DB}" srcOrd="0" destOrd="0" presId="urn:microsoft.com/office/officeart/2005/8/layout/vList2"/>
    <dgm:cxn modelId="{1DFE6A7B-5889-407F-BBC6-A4141C706E73}" type="presParOf" srcId="{4F31CF8C-44F0-4550-8644-A5FC890247A7}" destId="{7029E604-D814-40FB-A040-ECC856B9A5B1}" srcOrd="1" destOrd="0" presId="urn:microsoft.com/office/officeart/2005/8/layout/vList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5BCF3F4-BE1D-4068-A4ED-5A94D2EC5192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/>
      <dgm:spPr/>
      <dgm:t>
        <a:bodyPr/>
        <a:lstStyle/>
        <a:p>
          <a:endParaRPr lang="en-GB"/>
        </a:p>
      </dgm:t>
    </dgm:pt>
    <dgm:pt modelId="{95EEE284-6017-429A-BB24-103B060D1191}">
      <dgm:prSet/>
      <dgm:spPr/>
      <dgm:t>
        <a:bodyPr/>
        <a:lstStyle/>
        <a:p>
          <a:pPr rtl="0"/>
          <a:r>
            <a:rPr kumimoji="1" lang="en-GB" b="1" dirty="0" smtClean="0"/>
            <a:t>Letterbox Helper (Collator)</a:t>
          </a:r>
          <a:endParaRPr kumimoji="1" lang="en-GB" b="1" dirty="0"/>
        </a:p>
      </dgm:t>
    </dgm:pt>
    <dgm:pt modelId="{58C72C91-CCF8-4E6C-9A75-6FAA9DE1F9C8}" type="parTrans" cxnId="{B743D569-4023-4561-8EA2-6B30830F1645}">
      <dgm:prSet/>
      <dgm:spPr/>
      <dgm:t>
        <a:bodyPr/>
        <a:lstStyle/>
        <a:p>
          <a:endParaRPr lang="en-GB"/>
        </a:p>
      </dgm:t>
    </dgm:pt>
    <dgm:pt modelId="{9E78CEF2-1E43-4B85-A3A4-C8B2935B31F3}" type="sibTrans" cxnId="{B743D569-4023-4561-8EA2-6B30830F1645}">
      <dgm:prSet/>
      <dgm:spPr/>
      <dgm:t>
        <a:bodyPr/>
        <a:lstStyle/>
        <a:p>
          <a:endParaRPr lang="en-GB"/>
        </a:p>
      </dgm:t>
    </dgm:pt>
    <dgm:pt modelId="{5011D141-3222-4C61-9F97-584637F6DDD3}">
      <dgm:prSet/>
      <dgm:spPr/>
      <dgm:t>
        <a:bodyPr/>
        <a:lstStyle/>
        <a:p>
          <a:pPr rtl="0"/>
          <a:r>
            <a:rPr kumimoji="1" lang="en-GB" dirty="0" smtClean="0"/>
            <a:t>This person will take each just-received document and make sure it's complete</a:t>
          </a:r>
          <a:endParaRPr lang="en-GB" dirty="0"/>
        </a:p>
      </dgm:t>
    </dgm:pt>
    <dgm:pt modelId="{741CEBE7-B33A-4449-8374-FC22ACB87DD8}" type="parTrans" cxnId="{102DCB82-0F94-412E-AFA7-57CAD4211336}">
      <dgm:prSet/>
      <dgm:spPr/>
      <dgm:t>
        <a:bodyPr/>
        <a:lstStyle/>
        <a:p>
          <a:endParaRPr lang="en-GB"/>
        </a:p>
      </dgm:t>
    </dgm:pt>
    <dgm:pt modelId="{302281F7-F6AE-4D75-A657-B4618B8E4F8F}" type="sibTrans" cxnId="{102DCB82-0F94-412E-AFA7-57CAD4211336}">
      <dgm:prSet/>
      <dgm:spPr/>
      <dgm:t>
        <a:bodyPr/>
        <a:lstStyle/>
        <a:p>
          <a:endParaRPr lang="en-GB"/>
        </a:p>
      </dgm:t>
    </dgm:pt>
    <dgm:pt modelId="{A3CD1BB4-FBA5-48B7-A6D6-89B6E728AA72}">
      <dgm:prSet/>
      <dgm:spPr/>
      <dgm:t>
        <a:bodyPr/>
        <a:lstStyle/>
        <a:p>
          <a:pPr rtl="0"/>
          <a:r>
            <a:rPr kumimoji="1" lang="en-GB" dirty="0" smtClean="0"/>
            <a:t>Each complete document will be put on the distributor's work pile</a:t>
          </a:r>
          <a:endParaRPr lang="en-GB" dirty="0"/>
        </a:p>
      </dgm:t>
    </dgm:pt>
    <dgm:pt modelId="{DF5FBEEA-5BE0-4F07-A212-2A953FACF93B}" type="parTrans" cxnId="{40A4435E-ACE1-4AEA-BF2D-3C21C5E7C9EC}">
      <dgm:prSet/>
      <dgm:spPr/>
      <dgm:t>
        <a:bodyPr/>
        <a:lstStyle/>
        <a:p>
          <a:endParaRPr lang="en-GB"/>
        </a:p>
      </dgm:t>
    </dgm:pt>
    <dgm:pt modelId="{92AC84B1-B739-4746-B751-56F9DD6E46F2}" type="sibTrans" cxnId="{40A4435E-ACE1-4AEA-BF2D-3C21C5E7C9EC}">
      <dgm:prSet/>
      <dgm:spPr/>
      <dgm:t>
        <a:bodyPr/>
        <a:lstStyle/>
        <a:p>
          <a:endParaRPr lang="en-GB"/>
        </a:p>
      </dgm:t>
    </dgm:pt>
    <dgm:pt modelId="{D75AB4F7-4E87-4987-B524-E73AD65CC3C4}" type="pres">
      <dgm:prSet presAssocID="{05BCF3F4-BE1D-4068-A4ED-5A94D2EC51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DE9E1D7-14A0-4C7D-8491-84F146E70012}" type="pres">
      <dgm:prSet presAssocID="{95EEE284-6017-429A-BB24-103B060D119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5A7E08-DB86-4CAF-9A62-B397DC294769}" type="pres">
      <dgm:prSet presAssocID="{95EEE284-6017-429A-BB24-103B060D119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743D569-4023-4561-8EA2-6B30830F1645}" srcId="{05BCF3F4-BE1D-4068-A4ED-5A94D2EC5192}" destId="{95EEE284-6017-429A-BB24-103B060D1191}" srcOrd="0" destOrd="0" parTransId="{58C72C91-CCF8-4E6C-9A75-6FAA9DE1F9C8}" sibTransId="{9E78CEF2-1E43-4B85-A3A4-C8B2935B31F3}"/>
    <dgm:cxn modelId="{22A3791A-6EA8-4080-B530-695DC2B5B463}" type="presOf" srcId="{A3CD1BB4-FBA5-48B7-A6D6-89B6E728AA72}" destId="{5E5A7E08-DB86-4CAF-9A62-B397DC294769}" srcOrd="0" destOrd="1" presId="urn:microsoft.com/office/officeart/2005/8/layout/vList2"/>
    <dgm:cxn modelId="{13DFBD53-127E-4A87-B5C8-713DE511A8CD}" type="presOf" srcId="{5011D141-3222-4C61-9F97-584637F6DDD3}" destId="{5E5A7E08-DB86-4CAF-9A62-B397DC294769}" srcOrd="0" destOrd="0" presId="urn:microsoft.com/office/officeart/2005/8/layout/vList2"/>
    <dgm:cxn modelId="{9B6FAA58-A11A-4A82-B9ED-39CADC9D0708}" type="presOf" srcId="{95EEE284-6017-429A-BB24-103B060D1191}" destId="{BDE9E1D7-14A0-4C7D-8491-84F146E70012}" srcOrd="0" destOrd="0" presId="urn:microsoft.com/office/officeart/2005/8/layout/vList2"/>
    <dgm:cxn modelId="{40A4435E-ACE1-4AEA-BF2D-3C21C5E7C9EC}" srcId="{95EEE284-6017-429A-BB24-103B060D1191}" destId="{A3CD1BB4-FBA5-48B7-A6D6-89B6E728AA72}" srcOrd="1" destOrd="0" parTransId="{DF5FBEEA-5BE0-4F07-A212-2A953FACF93B}" sibTransId="{92AC84B1-B739-4746-B751-56F9DD6E46F2}"/>
    <dgm:cxn modelId="{102DCB82-0F94-412E-AFA7-57CAD4211336}" srcId="{95EEE284-6017-429A-BB24-103B060D1191}" destId="{5011D141-3222-4C61-9F97-584637F6DDD3}" srcOrd="0" destOrd="0" parTransId="{741CEBE7-B33A-4449-8374-FC22ACB87DD8}" sibTransId="{302281F7-F6AE-4D75-A657-B4618B8E4F8F}"/>
    <dgm:cxn modelId="{230EEEDF-7AD7-42D7-BB58-B7AA307C5572}" type="presOf" srcId="{05BCF3F4-BE1D-4068-A4ED-5A94D2EC5192}" destId="{D75AB4F7-4E87-4987-B524-E73AD65CC3C4}" srcOrd="0" destOrd="0" presId="urn:microsoft.com/office/officeart/2005/8/layout/vList2"/>
    <dgm:cxn modelId="{FBAD5E0A-0403-40EC-8313-6FF3ED79864F}" type="presParOf" srcId="{D75AB4F7-4E87-4987-B524-E73AD65CC3C4}" destId="{BDE9E1D7-14A0-4C7D-8491-84F146E70012}" srcOrd="0" destOrd="0" presId="urn:microsoft.com/office/officeart/2005/8/layout/vList2"/>
    <dgm:cxn modelId="{624331B6-46EC-4497-97DF-6B3776F4DE03}" type="presParOf" srcId="{D75AB4F7-4E87-4987-B524-E73AD65CC3C4}" destId="{5E5A7E08-DB86-4CAF-9A62-B397DC294769}" srcOrd="1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EFE21E-5324-40CD-8B50-01D1E86E56CA}" type="datetimeFigureOut">
              <a:rPr lang="en-US" smtClean="0"/>
              <a:pPr/>
              <a:t>4/14/2008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49110-E192-48B2-894A-C7F7E58AE95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endParaRPr lang="en-US"/>
          </a:p>
        </p:txBody>
      </p:sp>
      <p:sp>
        <p:nvSpPr>
          <p:cNvPr id="40963" name="AutoShape 3"/>
          <p:cNvSpPr>
            <a:spLocks noChangeArrowheads="1"/>
          </p:cNvSpPr>
          <p:nvPr/>
        </p:nvSpPr>
        <p:spPr bwMode="auto">
          <a:xfrm>
            <a:off x="685800" y="990600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36576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40966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967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0968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2667000" y="6553200"/>
            <a:ext cx="19050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40969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5195888" y="6553200"/>
            <a:ext cx="3279775" cy="3048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525" y="6359525"/>
            <a:ext cx="587375" cy="488950"/>
          </a:xfrm>
        </p:spPr>
        <p:txBody>
          <a:bodyPr anchorCtr="0"/>
          <a:lstStyle>
            <a:lvl1pPr>
              <a:defRPr>
                <a:latin typeface="+mn-lt"/>
              </a:defRPr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097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36625" y="1425575"/>
            <a:ext cx="7772400" cy="1143000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914400"/>
            <a:ext cx="200025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584835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6874" y="6572272"/>
            <a:ext cx="6207125" cy="308906"/>
          </a:xfrm>
        </p:spPr>
        <p:txBody>
          <a:bodyPr/>
          <a:lstStyle/>
          <a:p>
            <a:pPr algn="r"/>
            <a:r>
              <a:rPr lang="en-GB" smtClean="0"/>
              <a:t>© Pete Sykes, e: psykes@virorum.co.uk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2057400"/>
            <a:ext cx="39243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39939" name="Rectangle 1027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0" name="Rectangle 1028"/>
            <p:cNvSpPr>
              <a:spLocks noChangeArrowheads="1"/>
            </p:cNvSpPr>
            <p:nvPr/>
          </p:nvSpPr>
          <p:spPr bwMode="auto">
            <a:xfrm>
              <a:off x="432" y="0"/>
              <a:ext cx="1584" cy="6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9941" name="AutoShape 1029"/>
          <p:cNvSpPr>
            <a:spLocks noChangeArrowheads="1"/>
          </p:cNvSpPr>
          <p:nvPr/>
        </p:nvSpPr>
        <p:spPr bwMode="auto">
          <a:xfrm>
            <a:off x="762000" y="762000"/>
            <a:ext cx="5105400" cy="6096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0"/>
            <a:endParaRPr lang="en-US"/>
          </a:p>
        </p:txBody>
      </p:sp>
      <p:sp>
        <p:nvSpPr>
          <p:cNvPr id="39942" name="Rectangle 1030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914400"/>
            <a:ext cx="8001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39943" name="Rectangle 10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57400"/>
            <a:ext cx="8001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39944" name="Rectangle 10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kumimoji="0"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9945" name="Rectangle 10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36875" y="6529388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r>
              <a:rPr lang="en-GB" smtClean="0"/>
              <a:t>© Pete Sykes, e: psykes@virorum.co.uk</a:t>
            </a:r>
            <a:endParaRPr lang="en-GB"/>
          </a:p>
        </p:txBody>
      </p:sp>
      <p:sp>
        <p:nvSpPr>
          <p:cNvPr id="39946" name="Rectangle 10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3436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spAutoFit/>
          </a:bodyPr>
          <a:lstStyle>
            <a:lvl1pPr>
              <a:defRPr kumimoji="0" sz="2600" b="1">
                <a:solidFill>
                  <a:schemeClr val="bg1"/>
                </a:solidFill>
                <a:latin typeface="+mn-ea"/>
              </a:defRPr>
            </a:lvl1pPr>
          </a:lstStyle>
          <a:p>
            <a:fld id="{2A3CD7A9-16B5-4488-BDB2-DFD1B9336323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3" name="Group 1035"/>
          <p:cNvGrpSpPr>
            <a:grpSpLocks/>
          </p:cNvGrpSpPr>
          <p:nvPr/>
        </p:nvGrpSpPr>
        <p:grpSpPr bwMode="auto">
          <a:xfrm>
            <a:off x="228600" y="1676400"/>
            <a:ext cx="7391400" cy="319088"/>
            <a:chOff x="144" y="1248"/>
            <a:chExt cx="4656" cy="201"/>
          </a:xfrm>
        </p:grpSpPr>
        <p:sp>
          <p:nvSpPr>
            <p:cNvPr id="39948" name="AutoShape 1036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49" name="AutoShape 1037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dt="0"/>
  <p:txStyles>
    <p:titleStyle>
      <a:lvl1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+mj-lt"/>
          <a:ea typeface="+mj-ea"/>
          <a:cs typeface="+mj-cs"/>
        </a:defRPr>
      </a:lvl1pPr>
      <a:lvl2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2pPr>
      <a:lvl3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3pPr>
      <a:lvl4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4pPr>
      <a:lvl5pPr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5pPr>
      <a:lvl6pPr marL="4572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6pPr>
      <a:lvl7pPr marL="9144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7pPr>
      <a:lvl8pPr marL="13716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8pPr>
      <a:lvl9pPr marL="1828800" algn="l" rtl="0" eaLnBrk="1" fontAlgn="base" latinLnBrk="1" hangingPunct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rgbClr val="0033CC"/>
          </a:solidFill>
          <a:latin typeface="Arial Black" pitchFamily="34" charset="0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2000" b="1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>
          <a:solidFill>
            <a:srgbClr val="FF3300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kumimoji="1" sz="1600">
          <a:solidFill>
            <a:srgbClr val="0033CC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 sz="1400">
          <a:solidFill>
            <a:srgbClr val="0033CC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 sz="1400">
          <a:solidFill>
            <a:srgbClr val="0033CC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 sz="1400">
          <a:solidFill>
            <a:srgbClr val="0033CC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 sz="1400">
          <a:solidFill>
            <a:srgbClr val="0033CC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 sz="1400">
          <a:solidFill>
            <a:srgbClr val="0033CC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kumimoji="1" sz="1400">
          <a:solidFill>
            <a:srgbClr val="0033CC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GB" dirty="0" smtClean="0"/>
              <a:t>Developers’ Group</a:t>
            </a:r>
          </a:p>
          <a:p>
            <a:pPr algn="r"/>
            <a:r>
              <a:rPr lang="en-GB" dirty="0" smtClean="0"/>
              <a:t>14/04/2008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 smtClean="0"/>
              <a:t>Multithreaded Data Routing in .NET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976" y="6553200"/>
            <a:ext cx="8001024" cy="304800"/>
          </a:xfrm>
        </p:spPr>
        <p:txBody>
          <a:bodyPr/>
          <a:lstStyle/>
          <a:p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Responsibilities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2214554"/>
          <a:ext cx="8001000" cy="257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6874" y="6529388"/>
            <a:ext cx="6207125" cy="304800"/>
          </a:xfrm>
        </p:spPr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Responsibilities</a:t>
            </a:r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214554"/>
          <a:ext cx="800100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Responsibilities</a:t>
            </a:r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928662" y="2357430"/>
          <a:ext cx="8001000" cy="1228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 How Do We Translate This?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4371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Implementing The Solution</a:t>
            </a:r>
            <a:endParaRPr lang="en-GB"/>
          </a:p>
        </p:txBody>
      </p:sp>
      <p:graphicFrame>
        <p:nvGraphicFramePr>
          <p:cNvPr id="7" name="Diagram 6"/>
          <p:cNvGraphicFramePr/>
          <p:nvPr/>
        </p:nvGraphicFramePr>
        <p:xfrm>
          <a:off x="914400" y="2057400"/>
          <a:ext cx="8001000" cy="43005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3857628"/>
            <a:ext cx="60579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Implementing The Solution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214686"/>
            <a:ext cx="4857753" cy="304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Create Routing Objects</a:t>
            </a:r>
            <a:endParaRPr lang="en-GB"/>
          </a:p>
        </p:txBody>
      </p:sp>
      <p:graphicFrame>
        <p:nvGraphicFramePr>
          <p:cNvPr id="8" name="Diagram 7"/>
          <p:cNvGraphicFramePr/>
          <p:nvPr/>
        </p:nvGraphicFramePr>
        <p:xfrm>
          <a:off x="914400" y="2057400"/>
          <a:ext cx="8001000" cy="4014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Create Queue Objects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2443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Create Process Objects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2728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Create Threads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1728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Disclaimer!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8001000" cy="2014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36874" y="6529388"/>
            <a:ext cx="6207125" cy="304800"/>
          </a:xfrm>
        </p:spPr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Issues</a:t>
            </a:r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928662" y="2357430"/>
          <a:ext cx="8001000" cy="10858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Environment</a:t>
            </a:r>
            <a:endParaRPr lang="en-GB"/>
          </a:p>
        </p:txBody>
      </p:sp>
      <p:graphicFrame>
        <p:nvGraphicFramePr>
          <p:cNvPr id="11" name="Diagram 10"/>
          <p:cNvGraphicFramePr/>
          <p:nvPr/>
        </p:nvGraphicFramePr>
        <p:xfrm>
          <a:off x="914400" y="2057400"/>
          <a:ext cx="8001000" cy="1300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0000" y="6529388"/>
            <a:ext cx="5184000" cy="307777"/>
          </a:xfrm>
        </p:spPr>
        <p:txBody>
          <a:bodyPr/>
          <a:lstStyle/>
          <a:p>
            <a:pPr algn="r">
              <a:tabLst>
                <a:tab pos="4932363" algn="r"/>
              </a:tabLst>
            </a:pPr>
            <a:r>
              <a:rPr lang="en-US" dirty="0" smtClean="0"/>
              <a:t>© Pete Sykes, e: psykes@virorum.co.uk</a:t>
            </a:r>
            <a:endParaRPr lang="en-GB" dirty="0"/>
          </a:p>
        </p:txBody>
      </p:sp>
      <p:pic>
        <p:nvPicPr>
          <p:cNvPr id="10" name="Picture 9" descr="DG Meeting 080414 Multithreading Slide 2.e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0298" y="3527382"/>
            <a:ext cx="5877450" cy="2835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Problem</a:t>
            </a:r>
            <a:endParaRPr lang="en-GB"/>
          </a:p>
        </p:txBody>
      </p:sp>
      <p:graphicFrame>
        <p:nvGraphicFramePr>
          <p:cNvPr id="7" name="Diagram 6"/>
          <p:cNvGraphicFramePr/>
          <p:nvPr/>
        </p:nvGraphicFramePr>
        <p:xfrm>
          <a:off x="914400" y="2057400"/>
          <a:ext cx="8001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Problem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1443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Conceptual Solution</a:t>
            </a:r>
            <a:endParaRPr lang="en-GB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914400" y="2057400"/>
          <a:ext cx="8015318" cy="585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928662" y="2786058"/>
          <a:ext cx="7986738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6874" y="6529388"/>
            <a:ext cx="6207125" cy="304800"/>
          </a:xfrm>
        </p:spPr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Conceptual Solution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Conceptual Responsibilities</a:t>
            </a:r>
            <a:endParaRPr lang="en-GB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057400"/>
          <a:ext cx="8001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Conceptual Responsibilities</a:t>
            </a:r>
            <a:endParaRPr lang="en-GB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914400" y="2214554"/>
          <a:ext cx="8001000" cy="2214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CD7A9-16B5-4488-BDB2-DFD1B9336323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GB" dirty="0" smtClean="0"/>
              <a:t>© Pete Sykes, e: psykes@virorum.co.uk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">
  <a:themeElements>
    <a:clrScheme name="Office Theme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Office Theme">
      <a:majorFont>
        <a:latin typeface="Arial Black"/>
        <a:ea typeface="굴림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굴림" pitchFamily="50" charset="-127"/>
          </a:defRPr>
        </a:defPPr>
      </a:lstStyle>
    </a:lnDef>
  </a:objectDefaults>
  <a:extraClrSchemeLst>
    <a:extraClrScheme>
      <a:clrScheme name="Office Theme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Simple</Template>
  <TotalTime>245</TotalTime>
  <Words>790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Simple</vt:lpstr>
      <vt:lpstr>Multithreaded Data Routing in .NET</vt:lpstr>
      <vt:lpstr>Disclaimer!</vt:lpstr>
      <vt:lpstr>Environment</vt:lpstr>
      <vt:lpstr>Problem</vt:lpstr>
      <vt:lpstr>Problem</vt:lpstr>
      <vt:lpstr>Conceptual Solution</vt:lpstr>
      <vt:lpstr>Conceptual Solution</vt:lpstr>
      <vt:lpstr>Conceptual Responsibilities</vt:lpstr>
      <vt:lpstr>Conceptual Responsibilities</vt:lpstr>
      <vt:lpstr>Conceptual Responsibilities</vt:lpstr>
      <vt:lpstr>Conceptual Responsibilities</vt:lpstr>
      <vt:lpstr>Conceptual Responsibilities</vt:lpstr>
      <vt:lpstr>So How Do We Translate This?</vt:lpstr>
      <vt:lpstr>Implementing The Solution</vt:lpstr>
      <vt:lpstr>Implementing The Solution</vt:lpstr>
      <vt:lpstr>Create Routing Objects</vt:lpstr>
      <vt:lpstr>Create Queue Objects</vt:lpstr>
      <vt:lpstr>Create Process Objects</vt:lpstr>
      <vt:lpstr>Create Threads</vt:lpstr>
      <vt:lpstr>Other Issues</vt:lpstr>
    </vt:vector>
  </TitlesOfParts>
  <Company>Virorum Consulting LLP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Multithreaded Data Routing in .NET</dc:title>
  <dc:creator>Peter Sykes</dc:creator>
  <cp:lastModifiedBy>RBM Application Development</cp:lastModifiedBy>
  <cp:revision>21</cp:revision>
  <dcterms:created xsi:type="dcterms:W3CDTF">2008-04-13T15:31:38Z</dcterms:created>
  <dcterms:modified xsi:type="dcterms:W3CDTF">2008-04-14T08:50:13Z</dcterms:modified>
</cp:coreProperties>
</file>