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70" r:id="rId3"/>
    <p:sldId id="271" r:id="rId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47" autoAdjust="0"/>
    <p:restoredTop sz="94707" autoAdjust="0"/>
  </p:normalViewPr>
  <p:slideViewPr>
    <p:cSldViewPr>
      <p:cViewPr varScale="1">
        <p:scale>
          <a:sx n="131" d="100"/>
          <a:sy n="131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</a:t>
            </a:r>
            <a:r>
              <a:rPr lang="en-GB" noProof="0" dirty="0" smtClean="0"/>
              <a:t>to</a:t>
            </a:r>
            <a:r>
              <a:rPr lang="en-US" dirty="0" smtClean="0"/>
              <a:t>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 i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B71B3-6324-419D-B8CE-3E456E4A9F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0657D-54A0-4C99-BD24-AA3C0DF88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53A33-C715-4BF3-BCA6-06C6697801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5114948"/>
          </a:xfrm>
          <a:ln>
            <a:noFill/>
          </a:ln>
        </p:spPr>
        <p:txBody>
          <a:bodyPr>
            <a:scene3d>
              <a:camera prst="orthographicFront"/>
              <a:lightRig rig="twoPt" dir="t">
                <a:rot lat="0" lon="0" rev="3000000"/>
              </a:lightRig>
            </a:scene3d>
          </a:bodyPr>
          <a:lstStyle>
            <a:lvl1pPr>
              <a:buClr>
                <a:schemeClr val="accent3">
                  <a:lumMod val="60000"/>
                  <a:lumOff val="40000"/>
                </a:schemeClr>
              </a:buClr>
              <a:buFont typeface="Wingdings 2" pitchFamily="18" charset="2"/>
              <a:buChar char=""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>
              <a:buClr>
                <a:schemeClr val="accent3">
                  <a:lumMod val="60000"/>
                  <a:lumOff val="40000"/>
                </a:schemeClr>
              </a:buClr>
              <a:buFont typeface="Wingdings 2" pitchFamily="18" charset="2"/>
              <a:buChar char=""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2pPr>
            <a:lvl3pPr>
              <a:buClr>
                <a:schemeClr val="accent3">
                  <a:lumMod val="60000"/>
                  <a:lumOff val="40000"/>
                </a:schemeClr>
              </a:buClr>
              <a:buFont typeface="Wingdings 2" pitchFamily="18" charset="2"/>
              <a:buChar char=""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3pPr>
            <a:lvl4pPr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-"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4pPr>
            <a:lvl5pPr>
              <a:buFontTx/>
              <a:buNone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5pPr>
            <a:lvl6pPr>
              <a:buFontTx/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5AFA8-64E8-414A-AA2C-64BBC82DDD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0882C-81AD-4C95-BC36-FA0CE013D0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FFD34-C1D2-493A-B74E-8BD95FAF8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9D388-0F0E-40D2-BE47-D62AB38837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F1C6B-6092-4BBE-9FE5-3014689547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28D3B-7CDA-49C0-B60C-698804DC76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31E08-8D61-4A63-BC39-1803F24982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D85190D-B557-4747-A6C8-63C1706BB6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6" r:id="rId1"/>
    <p:sldLayoutId id="2147483865" r:id="rId2"/>
    <p:sldLayoutId id="214748386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5heu4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6brwc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What’s New </a:t>
            </a:r>
            <a:r>
              <a:rPr lang="en-GB" dirty="0" smtClean="0"/>
              <a:t>in the Borland World?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1226670"/>
          </a:xfrm>
        </p:spPr>
        <p:txBody>
          <a:bodyPr/>
          <a:lstStyle/>
          <a:p>
            <a:r>
              <a:rPr lang="en-GB" dirty="0" smtClean="0"/>
              <a:t>Or, more realistically, what have I just found out about!</a:t>
            </a:r>
            <a:endParaRPr lang="en-GB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JBuilder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JBuilder</a:t>
            </a:r>
            <a:r>
              <a:rPr lang="en-GB" dirty="0" smtClean="0"/>
              <a:t> 2008 Available</a:t>
            </a:r>
            <a:endParaRPr lang="en-GB" dirty="0" smtClean="0"/>
          </a:p>
          <a:p>
            <a:pPr lvl="1"/>
            <a:r>
              <a:rPr lang="en-GB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tinyurl.com/5heu4q</a:t>
            </a:r>
            <a:endParaRPr lang="en-GB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Rail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Version 1.1 is now available</a:t>
            </a:r>
          </a:p>
          <a:p>
            <a:pPr lvl="1"/>
            <a:r>
              <a:rPr lang="en-GB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tinyurl.com/6brwc8</a:t>
            </a:r>
            <a:endParaRPr lang="en-GB" dirty="0" smtClean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266</TotalTime>
  <Words>36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What’s New in the Borland World?</vt:lpstr>
      <vt:lpstr>JBuilder</vt:lpstr>
      <vt:lpstr>3rdRail</vt:lpstr>
    </vt:vector>
  </TitlesOfParts>
  <Company>Red Bee Media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New in the .Net World?</dc:title>
  <dc:creator>Pete Sykes</dc:creator>
  <cp:lastModifiedBy>Peter Sykes</cp:lastModifiedBy>
  <cp:revision>28</cp:revision>
  <dcterms:created xsi:type="dcterms:W3CDTF">2008-03-11T14:34:08Z</dcterms:created>
  <dcterms:modified xsi:type="dcterms:W3CDTF">2008-04-10T15:34:52Z</dcterms:modified>
</cp:coreProperties>
</file>