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71" r:id="rId3"/>
    <p:sldId id="269" r:id="rId4"/>
    <p:sldId id="272" r:id="rId5"/>
    <p:sldId id="273" r:id="rId6"/>
    <p:sldId id="274" r:id="rId7"/>
    <p:sldId id="270" r:id="rId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47" autoAdjust="0"/>
    <p:restoredTop sz="94707" autoAdjust="0"/>
  </p:normalViewPr>
  <p:slideViewPr>
    <p:cSldViewPr>
      <p:cViewPr varScale="1">
        <p:scale>
          <a:sx n="131" d="100"/>
          <a:sy n="131" d="100"/>
        </p:scale>
        <p:origin x="-10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</a:t>
            </a:r>
            <a:r>
              <a:rPr lang="en-GB" noProof="0" dirty="0" smtClean="0"/>
              <a:t>to</a:t>
            </a:r>
            <a:r>
              <a:rPr lang="en-US" dirty="0" smtClean="0"/>
              <a:t>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 i="1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B71B3-6324-419D-B8CE-3E456E4A9F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0657D-54A0-4C99-BD24-AA3C0DF88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53A33-C715-4BF3-BCA6-06C6697801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600200"/>
            <a:ext cx="8858312" cy="5114948"/>
          </a:xfrm>
          <a:ln>
            <a:noFill/>
          </a:ln>
        </p:spPr>
        <p:txBody>
          <a:bodyPr>
            <a:scene3d>
              <a:camera prst="orthographicFront"/>
              <a:lightRig rig="twoPt" dir="t">
                <a:rot lat="0" lon="0" rev="3000000"/>
              </a:lightRig>
            </a:scene3d>
          </a:bodyPr>
          <a:lstStyle>
            <a:lvl1pPr>
              <a:buClr>
                <a:schemeClr val="accent3">
                  <a:lumMod val="60000"/>
                  <a:lumOff val="40000"/>
                </a:schemeClr>
              </a:buClr>
              <a:buFont typeface="Wingdings 2" pitchFamily="18" charset="2"/>
              <a:buChar char=""/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>
              <a:buClr>
                <a:schemeClr val="accent3">
                  <a:lumMod val="60000"/>
                  <a:lumOff val="40000"/>
                </a:schemeClr>
              </a:buClr>
              <a:buFont typeface="Wingdings 2" pitchFamily="18" charset="2"/>
              <a:buChar char=""/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2pPr>
            <a:lvl3pPr>
              <a:buClr>
                <a:schemeClr val="accent3">
                  <a:lumMod val="60000"/>
                  <a:lumOff val="40000"/>
                </a:schemeClr>
              </a:buClr>
              <a:buFont typeface="Wingdings 2" pitchFamily="18" charset="2"/>
              <a:buChar char=""/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3pPr>
            <a:lvl4pPr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-"/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4pPr>
            <a:lvl5pPr>
              <a:buFontTx/>
              <a:buNone/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5pPr>
            <a:lvl6pPr>
              <a:buFontTx/>
              <a:buNone/>
              <a:defRPr/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5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5AFA8-64E8-414A-AA2C-64BBC82DDD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0882C-81AD-4C95-BC36-FA0CE013D0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FFD34-C1D2-493A-B74E-8BD95FAF8C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9D388-0F0E-40D2-BE47-D62AB38837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F1C6B-6092-4BBE-9FE5-3014689547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28D3B-7CDA-49C0-B60C-698804DC76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31E08-8D61-4A63-BC39-1803F24982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D85190D-B557-4747-A6C8-63C1706BB6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6" r:id="rId1"/>
    <p:sldLayoutId id="2147483865" r:id="rId2"/>
    <p:sldLayoutId id="214748386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32qmcm" TargetMode="External"/><Relationship Id="rId2" Type="http://schemas.openxmlformats.org/officeDocument/2006/relationships/hyperlink" Target="http://tinyurl.com/m4nw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eblogs.asp.net/scottgu/archive/2008/04/10/asp-net-dynamic-data-preview-available.aspx" TargetMode="External"/><Relationship Id="rId5" Type="http://schemas.openxmlformats.org/officeDocument/2006/relationships/hyperlink" Target="http://graffiticms.com/" TargetMode="External"/><Relationship Id="rId4" Type="http://schemas.openxmlformats.org/officeDocument/2006/relationships/hyperlink" Target="http://www.asp.net/mvc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sblueprints.net/sharepoint/" TargetMode="External"/><Relationship Id="rId2" Type="http://schemas.openxmlformats.org/officeDocument/2006/relationships/hyperlink" Target="http://tinyurl.com/3x6ahj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tinyurl.com/2uxzo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odevelop.com/Main_Page" TargetMode="External"/><Relationship Id="rId2" Type="http://schemas.openxmlformats.org/officeDocument/2006/relationships/hyperlink" Target="http://www.go-mono.com/mono-downloads/download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reddevnews.com/news/print.aspx?editorialsid=9745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dirty="0"/>
              <a:t>What’s New in the </a:t>
            </a:r>
            <a:r>
              <a:rPr lang="en-GB" dirty="0" err="1"/>
              <a:t>.Net</a:t>
            </a:r>
            <a:r>
              <a:rPr lang="en-GB" dirty="0"/>
              <a:t> World?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6400800" cy="1226670"/>
          </a:xfrm>
        </p:spPr>
        <p:txBody>
          <a:bodyPr/>
          <a:lstStyle/>
          <a:p>
            <a:r>
              <a:rPr lang="en-GB" dirty="0" smtClean="0"/>
              <a:t>Or, more realistically, what have I just found out about!</a:t>
            </a:r>
            <a:endParaRPr lang="en-GB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ASP.Net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version of the AJAX Control Toolkit</a:t>
            </a:r>
          </a:p>
          <a:p>
            <a:pPr lvl="1"/>
            <a:r>
              <a:rPr lang="en-GB" dirty="0" smtClean="0"/>
              <a:t>Toolkit home page: </a:t>
            </a:r>
            <a:r>
              <a:rPr lang="en-GB" dirty="0" smtClean="0">
                <a:hlinkClick r:id="rId2"/>
              </a:rPr>
              <a:t>http://tinyurl.com/m4nwa</a:t>
            </a:r>
            <a:endParaRPr lang="en-GB" dirty="0" smtClean="0"/>
          </a:p>
          <a:p>
            <a:pPr lvl="1"/>
            <a:r>
              <a:rPr lang="en-GB" dirty="0" smtClean="0"/>
              <a:t>Download from: </a:t>
            </a:r>
            <a:r>
              <a:rPr lang="en-GB" dirty="0" smtClean="0">
                <a:hlinkClick r:id="rId3"/>
              </a:rPr>
              <a:t>http://tinyurl.com/32qmcm</a:t>
            </a:r>
            <a:endParaRPr lang="en-GB" dirty="0" smtClean="0"/>
          </a:p>
          <a:p>
            <a:pPr lvl="1"/>
            <a:r>
              <a:rPr lang="en-GB" dirty="0" smtClean="0"/>
              <a:t>Videos on the new MVC Framework: </a:t>
            </a:r>
            <a:r>
              <a:rPr lang="en-GB" dirty="0" smtClean="0">
                <a:hlinkClick r:id="rId4"/>
              </a:rPr>
              <a:t>http://www.asp.net/mvc/</a:t>
            </a:r>
            <a:endParaRPr lang="en-GB" dirty="0" smtClean="0"/>
          </a:p>
          <a:p>
            <a:r>
              <a:rPr lang="en-GB" dirty="0" smtClean="0"/>
              <a:t>Graffiti CMS from </a:t>
            </a:r>
            <a:r>
              <a:rPr lang="en-GB" dirty="0" err="1" smtClean="0"/>
              <a:t>Telligent</a:t>
            </a:r>
            <a:endParaRPr lang="en-GB" dirty="0" smtClean="0"/>
          </a:p>
          <a:p>
            <a:pPr lvl="1"/>
            <a:r>
              <a:rPr lang="en-GB" dirty="0" smtClean="0"/>
              <a:t>Free for non-commercial use: </a:t>
            </a:r>
            <a:r>
              <a:rPr lang="en-GB" dirty="0" smtClean="0">
                <a:hlinkClick r:id="rId5"/>
              </a:rPr>
              <a:t>http://graffiticms.com</a:t>
            </a:r>
            <a:r>
              <a:rPr lang="en-GB" dirty="0" smtClean="0">
                <a:hlinkClick r:id="rId5"/>
              </a:rPr>
              <a:t>/</a:t>
            </a:r>
            <a:endParaRPr lang="en-GB" dirty="0" smtClean="0"/>
          </a:p>
          <a:p>
            <a:r>
              <a:rPr lang="en-GB" dirty="0" smtClean="0"/>
              <a:t>New CTP of </a:t>
            </a:r>
            <a:r>
              <a:rPr lang="en-GB" dirty="0" err="1" smtClean="0"/>
              <a:t>ASP.Net</a:t>
            </a:r>
            <a:r>
              <a:rPr lang="en-GB" dirty="0" smtClean="0"/>
              <a:t> Dynamic Data</a:t>
            </a:r>
          </a:p>
          <a:p>
            <a:pPr lvl="1"/>
            <a:r>
              <a:rPr lang="en-GB" dirty="0" smtClean="0">
                <a:hlinkClick r:id="rId6"/>
              </a:rPr>
              <a:t>http://</a:t>
            </a:r>
            <a:r>
              <a:rPr lang="en-GB" dirty="0" smtClean="0">
                <a:hlinkClick r:id="rId6"/>
              </a:rPr>
              <a:t>weblogs.asp.net/scottgu/archive/2008/04/10/asp-net-dynamic-data-preview-available.aspx</a:t>
            </a:r>
            <a:endParaRPr lang="en-GB" dirty="0" smtClean="0"/>
          </a:p>
          <a:p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Silverlight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Silverlight can be used in </a:t>
            </a:r>
            <a:r>
              <a:rPr lang="en-GB" dirty="0" err="1" smtClean="0"/>
              <a:t>Sharepoint</a:t>
            </a:r>
            <a:endParaRPr lang="en-GB" dirty="0" smtClean="0"/>
          </a:p>
          <a:p>
            <a:pPr lvl="1"/>
            <a:r>
              <a:rPr lang="en-GB" dirty="0" smtClean="0"/>
              <a:t>MSDN Announcement:</a:t>
            </a:r>
          </a:p>
          <a:p>
            <a:pPr lvl="2"/>
            <a:r>
              <a:rPr lang="en-GB" dirty="0" smtClean="0">
                <a:hlinkClick r:id="rId2"/>
              </a:rPr>
              <a:t>http://tinyurl.com/3x6ahj</a:t>
            </a:r>
            <a:endParaRPr lang="en-GB" dirty="0" smtClean="0"/>
          </a:p>
          <a:p>
            <a:pPr lvl="1"/>
            <a:r>
              <a:rPr lang="en-GB" dirty="0" smtClean="0"/>
              <a:t>Training kit and samples</a:t>
            </a:r>
          </a:p>
          <a:p>
            <a:pPr lvl="2"/>
            <a:r>
              <a:rPr lang="en-GB" dirty="0" smtClean="0">
                <a:hlinkClick r:id="rId3"/>
              </a:rPr>
              <a:t>http://www.ssblueprints.net/sharepoint/</a:t>
            </a:r>
            <a:endParaRPr lang="en-GB" dirty="0" smtClean="0"/>
          </a:p>
          <a:p>
            <a:pPr lvl="2"/>
            <a:endParaRPr lang="en-GB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Expression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CSS </a:t>
            </a:r>
            <a:r>
              <a:rPr lang="en-GB" dirty="0" smtClean="0"/>
              <a:t>Sculptor 1.0 </a:t>
            </a:r>
            <a:r>
              <a:rPr lang="en-GB" dirty="0" smtClean="0"/>
              <a:t>for Expression Web by Eric Meyer is </a:t>
            </a:r>
            <a:r>
              <a:rPr lang="en-GB" dirty="0" smtClean="0"/>
              <a:t>released - $99.99</a:t>
            </a:r>
            <a:endParaRPr lang="en-GB" dirty="0" smtClean="0"/>
          </a:p>
          <a:p>
            <a:pPr lvl="1"/>
            <a:r>
              <a:rPr lang="en-GB" dirty="0" smtClean="0">
                <a:hlinkClick r:id="rId2"/>
              </a:rPr>
              <a:t>http</a:t>
            </a:r>
            <a:r>
              <a:rPr lang="en-GB" dirty="0" smtClean="0">
                <a:hlinkClick r:id="rId2"/>
              </a:rPr>
              <a:t>://</a:t>
            </a:r>
            <a:r>
              <a:rPr lang="en-GB" dirty="0" smtClean="0">
                <a:hlinkClick r:id="rId2"/>
              </a:rPr>
              <a:t>tinyurl.com/2uxzo5</a:t>
            </a: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Mono now in beta at v2.0, supporting </a:t>
            </a:r>
            <a:r>
              <a:rPr lang="en-GB" dirty="0" err="1" smtClean="0"/>
              <a:t>.Net</a:t>
            </a:r>
            <a:r>
              <a:rPr lang="en-GB" dirty="0" smtClean="0"/>
              <a:t> 2.0</a:t>
            </a:r>
          </a:p>
          <a:p>
            <a:pPr lvl="1"/>
            <a:r>
              <a:rPr lang="en-GB" dirty="0" smtClean="0"/>
              <a:t>...includes a 3.5 preview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www.go-mono.com/mono-downloads/download.html</a:t>
            </a:r>
            <a:endParaRPr lang="en-GB" dirty="0" smtClean="0"/>
          </a:p>
          <a:p>
            <a:r>
              <a:rPr lang="en-GB" dirty="0" smtClean="0"/>
              <a:t>Also released is </a:t>
            </a:r>
            <a:r>
              <a:rPr lang="en-GB" dirty="0" err="1" smtClean="0"/>
              <a:t>MonoDevelop</a:t>
            </a:r>
            <a:r>
              <a:rPr lang="en-GB" dirty="0" smtClean="0"/>
              <a:t> 1.0 – an IDE to facilitate porting of </a:t>
            </a:r>
            <a:r>
              <a:rPr lang="en-GB" dirty="0" err="1" smtClean="0"/>
              <a:t>.Net</a:t>
            </a:r>
            <a:r>
              <a:rPr lang="en-GB" dirty="0" smtClean="0"/>
              <a:t> apps developed in </a:t>
            </a:r>
            <a:r>
              <a:rPr lang="en-GB" dirty="0" smtClean="0"/>
              <a:t>VS</a:t>
            </a:r>
          </a:p>
          <a:p>
            <a:pPr lvl="1"/>
            <a:r>
              <a:rPr lang="en-GB" dirty="0" smtClean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www.monodevelop.com/Main_Page</a:t>
            </a: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Miscellaneous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 CTP of MS Robotics Developer Studio 2008</a:t>
            </a:r>
          </a:p>
          <a:p>
            <a:pPr lvl="1"/>
            <a:r>
              <a:rPr lang="en-GB" dirty="0" smtClean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reddevnews.com/news/print.aspx?editorialsid=9745</a:t>
            </a:r>
            <a:endParaRPr lang="en-GB" dirty="0" smtClean="0"/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Notable 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Tutorials on Security in </a:t>
            </a:r>
            <a:r>
              <a:rPr lang="en-GB" dirty="0" err="1" smtClean="0"/>
              <a:t>ASP.Net</a:t>
            </a:r>
            <a:endParaRPr lang="en-GB" dirty="0" smtClean="0"/>
          </a:p>
          <a:p>
            <a:pPr lvl="1"/>
            <a:r>
              <a:rPr lang="en-GB" dirty="0" smtClean="0"/>
              <a:t>http://asp.net/learn/security/?lang=cs</a:t>
            </a:r>
            <a:endParaRPr lang="en-GB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251</TotalTime>
  <Words>180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Apex</vt:lpstr>
      <vt:lpstr>What’s New in the .Net World?</vt:lpstr>
      <vt:lpstr>ASP.Net</vt:lpstr>
      <vt:lpstr>Silverlight</vt:lpstr>
      <vt:lpstr>Expression</vt:lpstr>
      <vt:lpstr>Mono</vt:lpstr>
      <vt:lpstr>Miscellaneous</vt:lpstr>
      <vt:lpstr>Notable Resources</vt:lpstr>
    </vt:vector>
  </TitlesOfParts>
  <Company>Red Bee Media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New in the .Net World?</dc:title>
  <dc:creator>Pete Sykes</dc:creator>
  <cp:lastModifiedBy>Peter Sykes</cp:lastModifiedBy>
  <cp:revision>25</cp:revision>
  <dcterms:created xsi:type="dcterms:W3CDTF">2008-03-11T14:34:08Z</dcterms:created>
  <dcterms:modified xsi:type="dcterms:W3CDTF">2008-04-10T11:10:12Z</dcterms:modified>
</cp:coreProperties>
</file>