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58" r:id="rId4"/>
    <p:sldId id="262" r:id="rId5"/>
    <p:sldId id="263" r:id="rId6"/>
    <p:sldId id="259" r:id="rId7"/>
    <p:sldId id="260" r:id="rId8"/>
    <p:sldId id="261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2185" autoAdjust="0"/>
  </p:normalViewPr>
  <p:slideViewPr>
    <p:cSldViewPr>
      <p:cViewPr varScale="1">
        <p:scale>
          <a:sx n="68" d="100"/>
          <a:sy n="68" d="100"/>
        </p:scale>
        <p:origin x="-144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351701-409C-4E57-8AE4-60E23130B02E}" type="datetimeFigureOut">
              <a:rPr lang="en-GB" smtClean="0"/>
              <a:t>26/01/2013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F496D59-D934-4195-A102-629208024E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625086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Explain why I am interested – small,</a:t>
            </a:r>
            <a:r>
              <a:rPr lang="en-GB" baseline="0" dirty="0" smtClean="0"/>
              <a:t> fast database for logs from SQ &amp; DISC processing I have running to log files. Some situations where I have thought about using Client </a:t>
            </a:r>
            <a:r>
              <a:rPr lang="en-GB" baseline="0" dirty="0" err="1" smtClean="0"/>
              <a:t>DataSets</a:t>
            </a:r>
            <a:r>
              <a:rPr lang="en-GB" baseline="0" dirty="0" smtClean="0"/>
              <a:t> but they are not quite the right fit.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F496D59-D934-4195-A102-629208024EC5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331890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Run</a:t>
            </a:r>
            <a:r>
              <a:rPr lang="en-GB" baseline="0" dirty="0" smtClean="0"/>
              <a:t> </a:t>
            </a:r>
            <a:r>
              <a:rPr lang="en-GB" baseline="0" dirty="0" smtClean="0"/>
              <a:t>through the when (and when not) to use headings from the sqlite.org website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F496D59-D934-4195-A102-629208024EC5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7491972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The locations given for the </a:t>
            </a:r>
            <a:r>
              <a:rPr lang="en-GB" dirty="0" err="1" smtClean="0"/>
              <a:t>dll</a:t>
            </a:r>
            <a:r>
              <a:rPr lang="en-GB" dirty="0" smtClean="0"/>
              <a:t> and console work on</a:t>
            </a:r>
            <a:r>
              <a:rPr lang="en-GB" baseline="0" dirty="0" smtClean="0"/>
              <a:t> the laptop I was using, as far as I know a standard Windows 7 64-bit installation. However they differ from some recommendations (</a:t>
            </a:r>
            <a:r>
              <a:rPr lang="en-GB" baseline="0" dirty="0" err="1" smtClean="0"/>
              <a:t>StackOverflow</a:t>
            </a:r>
            <a:r>
              <a:rPr lang="en-GB" baseline="0" dirty="0" smtClean="0"/>
              <a:t>, David I, </a:t>
            </a:r>
            <a:r>
              <a:rPr lang="en-GB" baseline="0" dirty="0" err="1" smtClean="0"/>
              <a:t>etc</a:t>
            </a:r>
            <a:r>
              <a:rPr lang="en-GB" baseline="0" dirty="0" smtClean="0"/>
              <a:t>) and possibly expectations – I would assume a 32 –bit </a:t>
            </a:r>
            <a:r>
              <a:rPr lang="en-GB" baseline="0" dirty="0" err="1" smtClean="0"/>
              <a:t>dll</a:t>
            </a:r>
            <a:r>
              <a:rPr lang="en-GB" baseline="0" dirty="0" smtClean="0"/>
              <a:t> would go into SYSWOW64 on a 64-bit system, but it just didn’t work. There has not been sufficient time to look into this in depth, so please be aware you may have a different experience. In practice the DLL may well be included with the application for version compatibility.</a:t>
            </a:r>
          </a:p>
          <a:p>
            <a:r>
              <a:rPr lang="en-GB" baseline="0" dirty="0" smtClean="0"/>
              <a:t>Show </a:t>
            </a:r>
            <a:r>
              <a:rPr lang="en-GB" baseline="0" dirty="0" smtClean="0"/>
              <a:t>the console app in use to work with a simple new data base, including showing the dynamic nature of columns and how text in a field is </a:t>
            </a:r>
            <a:r>
              <a:rPr lang="en-GB" baseline="0" dirty="0" smtClean="0"/>
              <a:t>treated during </a:t>
            </a:r>
            <a:r>
              <a:rPr lang="en-GB" baseline="0" dirty="0" smtClean="0"/>
              <a:t>a calculation (it is treated as zero</a:t>
            </a:r>
            <a:r>
              <a:rPr lang="en-GB" baseline="0" dirty="0" smtClean="0"/>
              <a:t>).</a:t>
            </a:r>
            <a:endParaRPr lang="en-GB" baseline="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F496D59-D934-4195-A102-629208024EC5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31771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baseline="0" dirty="0" smtClean="0"/>
              <a:t>Time </a:t>
            </a:r>
            <a:r>
              <a:rPr lang="en-GB" baseline="0" dirty="0" smtClean="0"/>
              <a:t>constraints </a:t>
            </a:r>
            <a:r>
              <a:rPr lang="en-GB" baseline="0" dirty="0" smtClean="0"/>
              <a:t>may limit to just showing a </a:t>
            </a:r>
            <a:r>
              <a:rPr lang="en-GB" baseline="0" dirty="0" smtClean="0"/>
              <a:t>simple application based on the SQLite tutorial in the </a:t>
            </a:r>
            <a:r>
              <a:rPr lang="en-GB" baseline="0" dirty="0" err="1" smtClean="0"/>
              <a:t>DocWiki</a:t>
            </a:r>
            <a:r>
              <a:rPr lang="en-GB" baseline="0" dirty="0" smtClean="0"/>
              <a:t>.</a:t>
            </a:r>
          </a:p>
          <a:p>
            <a:r>
              <a:rPr lang="en-GB" baseline="0" dirty="0" smtClean="0"/>
              <a:t>Original release XE3 with Hotfix 3 </a:t>
            </a:r>
            <a:r>
              <a:rPr lang="en-GB" baseline="0" dirty="0" smtClean="0"/>
              <a:t>to be </a:t>
            </a:r>
            <a:r>
              <a:rPr lang="en-GB" baseline="0" dirty="0" smtClean="0"/>
              <a:t>used for the demo – it was intended to be the Update 1 release used but the original release was installed by mistake.</a:t>
            </a:r>
          </a:p>
          <a:p>
            <a:r>
              <a:rPr lang="en-GB" baseline="0" dirty="0" smtClean="0"/>
              <a:t>The </a:t>
            </a:r>
            <a:r>
              <a:rPr lang="en-GB" baseline="0" dirty="0" err="1" smtClean="0"/>
              <a:t>DataExplorer</a:t>
            </a:r>
            <a:r>
              <a:rPr lang="en-GB" baseline="0" dirty="0" smtClean="0"/>
              <a:t> issue example is creating a new table does not fully work because Data Explorer tries to create the primary key using alter table, which is not supported, rather than directly during the create.</a:t>
            </a:r>
          </a:p>
          <a:p>
            <a:r>
              <a:rPr lang="en-GB" baseline="0" dirty="0" smtClean="0"/>
              <a:t>The client dataset issue relates to fields showing as {</a:t>
            </a:r>
            <a:r>
              <a:rPr lang="en-GB" baseline="0" dirty="0" err="1" smtClean="0"/>
              <a:t>widememo</a:t>
            </a:r>
            <a:r>
              <a:rPr lang="en-GB" baseline="0" dirty="0" smtClean="0"/>
              <a:t>} when displayed rather than the contents in </a:t>
            </a:r>
            <a:r>
              <a:rPr lang="en-GB" baseline="0" dirty="0" smtClean="0"/>
              <a:t>an </a:t>
            </a:r>
            <a:r>
              <a:rPr lang="en-GB" baseline="0" dirty="0" smtClean="0"/>
              <a:t>example that time </a:t>
            </a:r>
            <a:r>
              <a:rPr lang="en-GB" baseline="0" dirty="0" smtClean="0"/>
              <a:t>may not permit showing </a:t>
            </a:r>
            <a:r>
              <a:rPr lang="en-GB" baseline="0" dirty="0" smtClean="0"/>
              <a:t>or </a:t>
            </a:r>
            <a:r>
              <a:rPr lang="en-GB" baseline="0" dirty="0" smtClean="0"/>
              <a:t>investigating further.</a:t>
            </a:r>
            <a:endParaRPr lang="en-GB" baseline="0" dirty="0" smtClean="0"/>
          </a:p>
          <a:p>
            <a:r>
              <a:rPr lang="en-GB" baseline="0" dirty="0" smtClean="0"/>
              <a:t>For an example of the in-memory usage see the </a:t>
            </a:r>
            <a:r>
              <a:rPr lang="en-GB" baseline="0" dirty="0" err="1" smtClean="0"/>
              <a:t>CodeRage</a:t>
            </a:r>
            <a:r>
              <a:rPr lang="en-GB" baseline="0" dirty="0" smtClean="0"/>
              <a:t> video referenced on the resources slide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F496D59-D934-4195-A102-629208024EC5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8164868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The numbers can be used to find the videos in Embarcadero’s Code Central. The David I one is 6</a:t>
            </a:r>
            <a:r>
              <a:rPr lang="en-GB" baseline="0" dirty="0" smtClean="0"/>
              <a:t> minutes </a:t>
            </a:r>
            <a:r>
              <a:rPr lang="en-GB" dirty="0" smtClean="0"/>
              <a:t>20 seconds long, the</a:t>
            </a:r>
            <a:r>
              <a:rPr lang="en-GB" baseline="0" dirty="0" smtClean="0"/>
              <a:t> </a:t>
            </a:r>
            <a:r>
              <a:rPr lang="en-GB" baseline="0" dirty="0" err="1" smtClean="0"/>
              <a:t>CodeRage</a:t>
            </a:r>
            <a:r>
              <a:rPr lang="en-GB" baseline="0" dirty="0" smtClean="0"/>
              <a:t> session is the far more interesting of the 2 at a few seconds over 20 minutes.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F496D59-D934-4195-A102-629208024EC5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10992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nparrish@iosystech.co.uk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sqlite.org/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sqlite.org/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hyperlink" Target="mailto:nparrish@iosystech.co.uk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SQLite with Delphi XE3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GB" dirty="0"/>
              <a:t>By Neil Parrish</a:t>
            </a:r>
          </a:p>
          <a:p>
            <a:r>
              <a:rPr lang="en-GB" dirty="0"/>
              <a:t>(</a:t>
            </a:r>
            <a:r>
              <a:rPr lang="en-GB" dirty="0">
                <a:hlinkClick r:id="rId2"/>
              </a:rPr>
              <a:t>nparrish@iosystech.co.uk</a:t>
            </a:r>
            <a:r>
              <a:rPr lang="en-GB" dirty="0"/>
              <a:t>)</a:t>
            </a:r>
          </a:p>
          <a:p>
            <a:endParaRPr lang="en-GB" dirty="0"/>
          </a:p>
          <a:p>
            <a:r>
              <a:rPr lang="en-GB" dirty="0"/>
              <a:t>Developers Group</a:t>
            </a:r>
          </a:p>
          <a:p>
            <a:r>
              <a:rPr lang="en-GB" dirty="0"/>
              <a:t>Tuesday 22</a:t>
            </a:r>
            <a:r>
              <a:rPr lang="en-GB" baseline="30000" dirty="0"/>
              <a:t>nd</a:t>
            </a:r>
            <a:r>
              <a:rPr lang="en-GB" dirty="0"/>
              <a:t> January 2013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98273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Aims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Introduction to SQLite</a:t>
            </a:r>
          </a:p>
          <a:p>
            <a:pPr lvl="1"/>
            <a:r>
              <a:rPr lang="en-GB" dirty="0" smtClean="0"/>
              <a:t>Features</a:t>
            </a:r>
          </a:p>
          <a:p>
            <a:pPr lvl="1"/>
            <a:r>
              <a:rPr lang="en-GB" dirty="0" smtClean="0"/>
              <a:t>How to install</a:t>
            </a:r>
          </a:p>
          <a:p>
            <a:r>
              <a:rPr lang="en-GB" dirty="0" smtClean="0"/>
              <a:t>What has been added to XE3 to support it</a:t>
            </a:r>
          </a:p>
          <a:p>
            <a:r>
              <a:rPr lang="en-GB" dirty="0" smtClean="0"/>
              <a:t>Show SQLite in use from Delphi</a:t>
            </a:r>
          </a:p>
          <a:p>
            <a:endParaRPr lang="en-GB" dirty="0"/>
          </a:p>
          <a:p>
            <a:r>
              <a:rPr lang="en-GB" dirty="0" smtClean="0"/>
              <a:t>Hopefully in a future session I’ll show it in a real application with an idea of performance </a:t>
            </a:r>
          </a:p>
        </p:txBody>
      </p:sp>
    </p:spTree>
    <p:extLst>
      <p:ext uri="{BB962C8B-B14F-4D97-AF65-F5344CB8AC3E}">
        <p14:creationId xmlns:p14="http://schemas.microsoft.com/office/powerpoint/2010/main" val="17029944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SQLite Features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Small C in-process library (DLL) implements a self-contained, </a:t>
            </a:r>
            <a:r>
              <a:rPr lang="en-GB" dirty="0" err="1" smtClean="0"/>
              <a:t>serverless</a:t>
            </a:r>
            <a:r>
              <a:rPr lang="en-GB" dirty="0" smtClean="0"/>
              <a:t>, zero-configuration, transactional SQL database engine</a:t>
            </a:r>
          </a:p>
          <a:p>
            <a:r>
              <a:rPr lang="en-GB" dirty="0" smtClean="0"/>
              <a:t>Source in public domain – free for any use</a:t>
            </a:r>
          </a:p>
          <a:p>
            <a:r>
              <a:rPr lang="en-GB" dirty="0" smtClean="0"/>
              <a:t>Possibly the most widely deployed SQL database engine in the world – Firefox, Chrome, Opera, Skype, </a:t>
            </a:r>
            <a:r>
              <a:rPr lang="en-GB" dirty="0" err="1" smtClean="0"/>
              <a:t>SpiceWorks</a:t>
            </a:r>
            <a:r>
              <a:rPr lang="en-GB" dirty="0" smtClean="0"/>
              <a:t> </a:t>
            </a:r>
          </a:p>
          <a:p>
            <a:r>
              <a:rPr lang="en-GB" dirty="0" smtClean="0"/>
              <a:t>Originally developed for US Navy in 2000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96370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SQLite Features (2)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Database is in a single file</a:t>
            </a:r>
          </a:p>
          <a:p>
            <a:r>
              <a:rPr lang="en-GB" dirty="0" smtClean="0"/>
              <a:t>Dynamic types (values not columns)</a:t>
            </a:r>
          </a:p>
          <a:p>
            <a:pPr lvl="1"/>
            <a:r>
              <a:rPr lang="en-GB" dirty="0" smtClean="0"/>
              <a:t>Integer, real, text, blob, null</a:t>
            </a:r>
          </a:p>
          <a:p>
            <a:r>
              <a:rPr lang="en-GB" dirty="0" smtClean="0"/>
              <a:t>Implements most of SQL-92 standard</a:t>
            </a:r>
          </a:p>
          <a:p>
            <a:pPr lvl="1"/>
            <a:r>
              <a:rPr lang="en-GB" dirty="0" smtClean="0"/>
              <a:t>Limited alter table, triggers, views, no </a:t>
            </a:r>
            <a:r>
              <a:rPr lang="en-GB" smtClean="0"/>
              <a:t>stored procedures or </a:t>
            </a:r>
            <a:r>
              <a:rPr lang="en-GB" dirty="0" smtClean="0"/>
              <a:t>function library,…</a:t>
            </a:r>
          </a:p>
          <a:p>
            <a:r>
              <a:rPr lang="en-GB" dirty="0" smtClean="0"/>
              <a:t>Multiple processes\apps can select at once but only one can make changes at a time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968664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SQLite Installation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Downloads from </a:t>
            </a:r>
            <a:r>
              <a:rPr lang="en-GB" dirty="0" smtClean="0">
                <a:hlinkClick r:id="rId3"/>
              </a:rPr>
              <a:t>www.sqlite.org</a:t>
            </a:r>
            <a:endParaRPr lang="en-GB" dirty="0" smtClean="0"/>
          </a:p>
          <a:p>
            <a:r>
              <a:rPr lang="en-GB" dirty="0" smtClean="0"/>
              <a:t>DLL pre-compiled is 32-bit – sqlite3.dll</a:t>
            </a:r>
          </a:p>
          <a:p>
            <a:pPr lvl="1"/>
            <a:r>
              <a:rPr lang="en-GB" dirty="0" smtClean="0"/>
              <a:t>No installation</a:t>
            </a:r>
          </a:p>
          <a:p>
            <a:pPr lvl="1"/>
            <a:r>
              <a:rPr lang="en-GB" dirty="0"/>
              <a:t>i</a:t>
            </a:r>
            <a:r>
              <a:rPr lang="en-GB" dirty="0" smtClean="0"/>
              <a:t>nclude with app (ensures correct version)</a:t>
            </a:r>
          </a:p>
          <a:p>
            <a:pPr lvl="1"/>
            <a:r>
              <a:rPr lang="en-GB" dirty="0" smtClean="0"/>
              <a:t>I’ve put it in \windows\system\ (Win 7 64-bit)</a:t>
            </a:r>
          </a:p>
          <a:p>
            <a:r>
              <a:rPr lang="en-GB" dirty="0" smtClean="0"/>
              <a:t>Console app (optional) – sqlite3.exe</a:t>
            </a:r>
          </a:p>
          <a:p>
            <a:pPr lvl="1"/>
            <a:r>
              <a:rPr lang="en-GB" dirty="0" smtClean="0"/>
              <a:t>Needed to be in \windows\system32\ (Win7 64)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637131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What has been added in XE3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New </a:t>
            </a:r>
            <a:r>
              <a:rPr lang="en-GB" dirty="0" err="1" smtClean="0"/>
              <a:t>dbExpress</a:t>
            </a:r>
            <a:r>
              <a:rPr lang="en-GB" dirty="0" smtClean="0"/>
              <a:t> (DBX) driver</a:t>
            </a:r>
          </a:p>
          <a:p>
            <a:r>
              <a:rPr lang="en-GB" dirty="0" smtClean="0"/>
              <a:t>In Pro version and above</a:t>
            </a:r>
          </a:p>
          <a:p>
            <a:r>
              <a:rPr lang="en-GB" dirty="0" smtClean="0"/>
              <a:t>Note we are looking at Delphi but also in C++ Builder</a:t>
            </a:r>
          </a:p>
          <a:p>
            <a:r>
              <a:rPr lang="en-GB" dirty="0" smtClean="0"/>
              <a:t>Works on 32 &amp; 64 bit, VCL &amp; FMX, Win &amp; Mac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605270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SQLite and Delphi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/>
              <a:t>Lets see SQLite in use…..</a:t>
            </a:r>
          </a:p>
          <a:p>
            <a:endParaRPr lang="en-GB" dirty="0"/>
          </a:p>
          <a:p>
            <a:r>
              <a:rPr lang="en-GB" dirty="0" smtClean="0"/>
              <a:t>Issues:</a:t>
            </a:r>
          </a:p>
          <a:p>
            <a:pPr lvl="1"/>
            <a:r>
              <a:rPr lang="en-GB" dirty="0" smtClean="0"/>
              <a:t>Hotfix 3 (</a:t>
            </a:r>
            <a:r>
              <a:rPr lang="en-GB" dirty="0" err="1" smtClean="0"/>
              <a:t>inc.</a:t>
            </a:r>
            <a:r>
              <a:rPr lang="en-GB" dirty="0" smtClean="0"/>
              <a:t> in Update 1?) fixes licence issue in the Pro Version</a:t>
            </a:r>
          </a:p>
          <a:p>
            <a:pPr lvl="1"/>
            <a:r>
              <a:rPr lang="en-GB" dirty="0" smtClean="0"/>
              <a:t>Data Explorer options don’t appear fully implemented</a:t>
            </a:r>
          </a:p>
          <a:p>
            <a:pPr lvl="1"/>
            <a:r>
              <a:rPr lang="en-GB" dirty="0" err="1" smtClean="0"/>
              <a:t>ClientDataSet</a:t>
            </a:r>
            <a:r>
              <a:rPr lang="en-GB" dirty="0" smtClean="0"/>
              <a:t> issue with text fields</a:t>
            </a:r>
          </a:p>
          <a:p>
            <a:r>
              <a:rPr lang="en-GB" dirty="0" smtClean="0"/>
              <a:t>NB can use in-memory – don’t give a </a:t>
            </a:r>
            <a:r>
              <a:rPr lang="en-GB" dirty="0" err="1" smtClean="0"/>
              <a:t>db</a:t>
            </a:r>
            <a:r>
              <a:rPr lang="en-GB" dirty="0" smtClean="0"/>
              <a:t> name</a:t>
            </a:r>
          </a:p>
        </p:txBody>
      </p:sp>
    </p:spTree>
    <p:extLst>
      <p:ext uri="{BB962C8B-B14F-4D97-AF65-F5344CB8AC3E}">
        <p14:creationId xmlns:p14="http://schemas.microsoft.com/office/powerpoint/2010/main" val="5541129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Resources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SQLite site – </a:t>
            </a:r>
            <a:r>
              <a:rPr lang="en-GB" dirty="0" smtClean="0">
                <a:hlinkClick r:id="rId3"/>
              </a:rPr>
              <a:t>www.sqlite.org</a:t>
            </a:r>
            <a:r>
              <a:rPr lang="en-GB" dirty="0" smtClean="0"/>
              <a:t> </a:t>
            </a:r>
          </a:p>
          <a:p>
            <a:r>
              <a:rPr lang="en-GB" dirty="0" err="1" smtClean="0"/>
              <a:t>DocWiki</a:t>
            </a:r>
            <a:r>
              <a:rPr lang="en-GB" dirty="0" smtClean="0"/>
              <a:t> tutorial</a:t>
            </a:r>
          </a:p>
          <a:p>
            <a:r>
              <a:rPr lang="en-GB" dirty="0"/>
              <a:t>David I 31 days video (code central 29071)</a:t>
            </a:r>
          </a:p>
          <a:p>
            <a:r>
              <a:rPr lang="en-GB" dirty="0" err="1" smtClean="0"/>
              <a:t>CodeRage</a:t>
            </a:r>
            <a:r>
              <a:rPr lang="en-GB" dirty="0" smtClean="0"/>
              <a:t> 7 Stephen Blass video </a:t>
            </a:r>
            <a:r>
              <a:rPr lang="en-GB" dirty="0"/>
              <a:t>(</a:t>
            </a:r>
            <a:r>
              <a:rPr lang="en-GB" dirty="0" smtClean="0"/>
              <a:t>cc 29187)</a:t>
            </a:r>
            <a:endParaRPr lang="en-GB" dirty="0"/>
          </a:p>
          <a:p>
            <a:r>
              <a:rPr lang="en-GB" dirty="0" smtClean="0"/>
              <a:t>I’ll try </a:t>
            </a:r>
            <a:r>
              <a:rPr lang="en-GB" dirty="0"/>
              <a:t>to help with any questions:</a:t>
            </a:r>
          </a:p>
          <a:p>
            <a:pPr lvl="1"/>
            <a:r>
              <a:rPr lang="en-GB" dirty="0" smtClean="0">
                <a:hlinkClick r:id="rId4"/>
              </a:rPr>
              <a:t>nparrish@iosystech.co.uk</a:t>
            </a:r>
            <a:endParaRPr lang="en-GB" dirty="0" smtClean="0"/>
          </a:p>
          <a:p>
            <a:r>
              <a:rPr lang="en-GB" dirty="0" smtClean="0"/>
              <a:t>And a future session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221442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600</TotalTime>
  <Words>750</Words>
  <Application>Microsoft Office PowerPoint</Application>
  <PresentationFormat>On-screen Show (4:3)</PresentationFormat>
  <Paragraphs>70</Paragraphs>
  <Slides>8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SQLite with Delphi XE3</vt:lpstr>
      <vt:lpstr>Aims</vt:lpstr>
      <vt:lpstr>SQLite Features</vt:lpstr>
      <vt:lpstr>SQLite Features (2)</vt:lpstr>
      <vt:lpstr>SQLite Installation</vt:lpstr>
      <vt:lpstr>What has been added in XE3</vt:lpstr>
      <vt:lpstr>SQLite and Delphi</vt:lpstr>
      <vt:lpstr>Resources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SQLite with Delphi XE3</dc:title>
  <dc:creator>Neil</dc:creator>
  <cp:lastModifiedBy>Neil Parrish</cp:lastModifiedBy>
  <cp:revision>19</cp:revision>
  <dcterms:created xsi:type="dcterms:W3CDTF">2006-08-16T00:00:00Z</dcterms:created>
  <dcterms:modified xsi:type="dcterms:W3CDTF">2013-01-26T14:22:44Z</dcterms:modified>
</cp:coreProperties>
</file>

<file path=docProps/thumbnail.jpeg>
</file>