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5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3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65690B-6696-4852-B434-F9A265C5E893}" type="datetimeFigureOut">
              <a:rPr lang="en-GB" smtClean="0"/>
              <a:t>26/01/2013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2BC9D-5CFF-4B5B-AFB8-0916DC491D84}" type="slidenum">
              <a:rPr lang="en-GB" smtClean="0"/>
              <a:t>‹#›</a:t>
            </a:fld>
            <a:endParaRPr lang="en-GB"/>
          </a:p>
        </p:txBody>
      </p:sp>
    </p:spTree>
    <p:extLst>
      <p:ext uri="{BB962C8B-B14F-4D97-AF65-F5344CB8AC3E}">
        <p14:creationId xmlns:p14="http://schemas.microsoft.com/office/powerpoint/2010/main" val="311466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Adam,</a:t>
            </a:r>
            <a:r>
              <a:rPr lang="en-GB" baseline="0" dirty="0" smtClean="0"/>
              <a:t> who is giving the following talk on </a:t>
            </a:r>
            <a:r>
              <a:rPr lang="en-GB" baseline="0" dirty="0" err="1" smtClean="0"/>
              <a:t>ElevateDB</a:t>
            </a:r>
            <a:r>
              <a:rPr lang="en-GB" baseline="0" dirty="0" smtClean="0"/>
              <a:t>, for his opinion too.</a:t>
            </a:r>
            <a:endParaRPr lang="en-GB" dirty="0"/>
          </a:p>
        </p:txBody>
      </p:sp>
      <p:sp>
        <p:nvSpPr>
          <p:cNvPr id="4" name="Slide Number Placeholder 3"/>
          <p:cNvSpPr>
            <a:spLocks noGrp="1"/>
          </p:cNvSpPr>
          <p:nvPr>
            <p:ph type="sldNum" sz="quarter" idx="10"/>
          </p:nvPr>
        </p:nvSpPr>
        <p:spPr/>
        <p:txBody>
          <a:bodyPr/>
          <a:lstStyle/>
          <a:p>
            <a:fld id="{BBB2BC9D-5CFF-4B5B-AFB8-0916DC491D84}" type="slidenum">
              <a:rPr lang="en-GB" smtClean="0"/>
              <a:t>3</a:t>
            </a:fld>
            <a:endParaRPr lang="en-GB"/>
          </a:p>
        </p:txBody>
      </p:sp>
    </p:spTree>
    <p:extLst>
      <p:ext uri="{BB962C8B-B14F-4D97-AF65-F5344CB8AC3E}">
        <p14:creationId xmlns:p14="http://schemas.microsoft.com/office/powerpoint/2010/main" val="2112243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why I was interested</a:t>
            </a:r>
          </a:p>
          <a:p>
            <a:pPr marL="0" indent="0">
              <a:buFontTx/>
              <a:buNone/>
            </a:pPr>
            <a:r>
              <a:rPr lang="en-GB" dirty="0" smtClean="0"/>
              <a:t> - Sales Quotient JavaScript application I have developed will</a:t>
            </a:r>
            <a:r>
              <a:rPr lang="en-GB" baseline="0" dirty="0" smtClean="0"/>
              <a:t> need some improvement, when funds are available</a:t>
            </a:r>
          </a:p>
          <a:p>
            <a:pPr marL="0" indent="0">
              <a:buFontTx/>
              <a:buNone/>
            </a:pPr>
            <a:r>
              <a:rPr lang="en-GB" baseline="0" dirty="0" smtClean="0"/>
              <a:t> - I had always seen </a:t>
            </a:r>
            <a:r>
              <a:rPr lang="en-GB" baseline="0" dirty="0" err="1" smtClean="0"/>
              <a:t>Morfik</a:t>
            </a:r>
            <a:r>
              <a:rPr lang="en-GB" baseline="0" dirty="0" smtClean="0"/>
              <a:t> as the ideal candidate, but that has been taken over and development stagnated</a:t>
            </a:r>
          </a:p>
          <a:p>
            <a:pPr marL="0" indent="0">
              <a:buFontTx/>
              <a:buNone/>
            </a:pPr>
            <a:r>
              <a:rPr lang="en-GB" baseline="0" dirty="0" smtClean="0"/>
              <a:t> - Web Builder seemed to be the ideal replacement for </a:t>
            </a:r>
            <a:r>
              <a:rPr lang="en-GB" baseline="0" dirty="0" err="1" smtClean="0"/>
              <a:t>Morfik</a:t>
            </a:r>
            <a:endParaRPr lang="en-GB" baseline="0" dirty="0" smtClean="0"/>
          </a:p>
        </p:txBody>
      </p:sp>
      <p:sp>
        <p:nvSpPr>
          <p:cNvPr id="4" name="Slide Number Placeholder 3"/>
          <p:cNvSpPr>
            <a:spLocks noGrp="1"/>
          </p:cNvSpPr>
          <p:nvPr>
            <p:ph type="sldNum" sz="quarter" idx="10"/>
          </p:nvPr>
        </p:nvSpPr>
        <p:spPr/>
        <p:txBody>
          <a:bodyPr/>
          <a:lstStyle/>
          <a:p>
            <a:fld id="{BBB2BC9D-5CFF-4B5B-AFB8-0916DC491D84}" type="slidenum">
              <a:rPr lang="en-GB" smtClean="0"/>
              <a:t>6</a:t>
            </a:fld>
            <a:endParaRPr lang="en-GB"/>
          </a:p>
        </p:txBody>
      </p:sp>
    </p:spTree>
    <p:extLst>
      <p:ext uri="{BB962C8B-B14F-4D97-AF65-F5344CB8AC3E}">
        <p14:creationId xmlns:p14="http://schemas.microsoft.com/office/powerpoint/2010/main" val="1436829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a:t>
            </a:r>
            <a:r>
              <a:rPr lang="en-GB" baseline="0" dirty="0" smtClean="0"/>
              <a:t> the heart rate calculator truncates at the top of the screen, better in full screen mode. May be correctable but is indicative of the sort of issues that are in the version 1 of the product </a:t>
            </a:r>
            <a:endParaRPr lang="en-GB" dirty="0"/>
          </a:p>
        </p:txBody>
      </p:sp>
      <p:sp>
        <p:nvSpPr>
          <p:cNvPr id="4" name="Slide Number Placeholder 3"/>
          <p:cNvSpPr>
            <a:spLocks noGrp="1"/>
          </p:cNvSpPr>
          <p:nvPr>
            <p:ph type="sldNum" sz="quarter" idx="10"/>
          </p:nvPr>
        </p:nvSpPr>
        <p:spPr/>
        <p:txBody>
          <a:bodyPr/>
          <a:lstStyle/>
          <a:p>
            <a:fld id="{BBB2BC9D-5CFF-4B5B-AFB8-0916DC491D84}" type="slidenum">
              <a:rPr lang="en-GB" smtClean="0"/>
              <a:t>7</a:t>
            </a:fld>
            <a:endParaRPr lang="en-GB"/>
          </a:p>
        </p:txBody>
      </p:sp>
    </p:spTree>
    <p:extLst>
      <p:ext uri="{BB962C8B-B14F-4D97-AF65-F5344CB8AC3E}">
        <p14:creationId xmlns:p14="http://schemas.microsoft.com/office/powerpoint/2010/main" val="806073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Depending</a:t>
            </a:r>
            <a:r>
              <a:rPr lang="en-GB" baseline="0" dirty="0" smtClean="0"/>
              <a:t> on time and the examples previously shown this may not be practical\necessary. Can show a simple hello world or the standard adding text from an edit to a memo.</a:t>
            </a:r>
          </a:p>
          <a:p>
            <a:r>
              <a:rPr lang="en-GB" baseline="0" dirty="0" smtClean="0"/>
              <a:t>If the demos are not done make sure the IDE is explained, if has not been done when looking at the CD Collector example earlier</a:t>
            </a:r>
          </a:p>
          <a:p>
            <a:r>
              <a:rPr lang="en-GB" baseline="0" dirty="0" smtClean="0"/>
              <a:t>Worth showing the themes editor too – lot of work to do one, shame there aren’t more available </a:t>
            </a:r>
            <a:endParaRPr lang="en-GB" dirty="0"/>
          </a:p>
        </p:txBody>
      </p:sp>
      <p:sp>
        <p:nvSpPr>
          <p:cNvPr id="4" name="Slide Number Placeholder 3"/>
          <p:cNvSpPr>
            <a:spLocks noGrp="1"/>
          </p:cNvSpPr>
          <p:nvPr>
            <p:ph type="sldNum" sz="quarter" idx="10"/>
          </p:nvPr>
        </p:nvSpPr>
        <p:spPr/>
        <p:txBody>
          <a:bodyPr/>
          <a:lstStyle/>
          <a:p>
            <a:fld id="{BBB2BC9D-5CFF-4B5B-AFB8-0916DC491D84}" type="slidenum">
              <a:rPr lang="en-GB" smtClean="0"/>
              <a:t>11</a:t>
            </a:fld>
            <a:endParaRPr lang="en-GB"/>
          </a:p>
        </p:txBody>
      </p:sp>
    </p:spTree>
    <p:extLst>
      <p:ext uri="{BB962C8B-B14F-4D97-AF65-F5344CB8AC3E}">
        <p14:creationId xmlns:p14="http://schemas.microsoft.com/office/powerpoint/2010/main" val="637308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certainly</a:t>
            </a:r>
            <a:r>
              <a:rPr lang="en-GB" baseline="0" dirty="0" smtClean="0"/>
              <a:t> has been plenty of work in developing Web Builder, I wouldn’t know where to start with putting an IDE together, the compiler is impressive too. It just seems a little sparse and needs the extras such as code completion in the editor, </a:t>
            </a:r>
            <a:r>
              <a:rPr lang="en-GB" baseline="0" dirty="0" err="1" smtClean="0"/>
              <a:t>etc</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BBB2BC9D-5CFF-4B5B-AFB8-0916DC491D84}" type="slidenum">
              <a:rPr lang="en-GB" smtClean="0"/>
              <a:t>12</a:t>
            </a:fld>
            <a:endParaRPr lang="en-GB"/>
          </a:p>
        </p:txBody>
      </p:sp>
    </p:spTree>
    <p:extLst>
      <p:ext uri="{BB962C8B-B14F-4D97-AF65-F5344CB8AC3E}">
        <p14:creationId xmlns:p14="http://schemas.microsoft.com/office/powerpoint/2010/main" val="2549507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not mentioned before point out that the documentation</a:t>
            </a:r>
            <a:r>
              <a:rPr lang="en-GB" baseline="0" dirty="0" smtClean="0"/>
              <a:t> is extensive and far superior to a lot of other software, however sometimes things are not immediately obvious when you read them. Ask Adam if he agrees with his experience of documentation for </a:t>
            </a:r>
            <a:r>
              <a:rPr lang="en-GB" baseline="0" dirty="0" err="1" smtClean="0"/>
              <a:t>ElevateDB</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BBB2BC9D-5CFF-4B5B-AFB8-0916DC491D84}" type="slidenum">
              <a:rPr lang="en-GB" smtClean="0"/>
              <a:t>13</a:t>
            </a:fld>
            <a:endParaRPr lang="en-GB"/>
          </a:p>
        </p:txBody>
      </p:sp>
    </p:spTree>
    <p:extLst>
      <p:ext uri="{BB962C8B-B14F-4D97-AF65-F5344CB8AC3E}">
        <p14:creationId xmlns:p14="http://schemas.microsoft.com/office/powerpoint/2010/main" val="2161987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F47DEA6-D4EA-4E8C-BB45-8F30F354F95C}" type="datetimeFigureOut">
              <a:rPr lang="en-GB" smtClean="0"/>
              <a:t>26/01/2013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144748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47DEA6-D4EA-4E8C-BB45-8F30F354F95C}" type="datetimeFigureOut">
              <a:rPr lang="en-GB" smtClean="0"/>
              <a:t>26/01/2013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399463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47DEA6-D4EA-4E8C-BB45-8F30F354F95C}" type="datetimeFigureOut">
              <a:rPr lang="en-GB" smtClean="0"/>
              <a:t>26/01/2013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4076211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47DEA6-D4EA-4E8C-BB45-8F30F354F95C}" type="datetimeFigureOut">
              <a:rPr lang="en-GB" smtClean="0"/>
              <a:t>26/01/2013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172143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47DEA6-D4EA-4E8C-BB45-8F30F354F95C}" type="datetimeFigureOut">
              <a:rPr lang="en-GB" smtClean="0"/>
              <a:t>26/01/2013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186171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F47DEA6-D4EA-4E8C-BB45-8F30F354F95C}" type="datetimeFigureOut">
              <a:rPr lang="en-GB" smtClean="0"/>
              <a:t>26/01/2013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2774496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F47DEA6-D4EA-4E8C-BB45-8F30F354F95C}" type="datetimeFigureOut">
              <a:rPr lang="en-GB" smtClean="0"/>
              <a:t>26/01/2013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1093072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F47DEA6-D4EA-4E8C-BB45-8F30F354F95C}" type="datetimeFigureOut">
              <a:rPr lang="en-GB" smtClean="0"/>
              <a:t>26/01/2013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85900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47DEA6-D4EA-4E8C-BB45-8F30F354F95C}" type="datetimeFigureOut">
              <a:rPr lang="en-GB" smtClean="0"/>
              <a:t>26/01/2013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979411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47DEA6-D4EA-4E8C-BB45-8F30F354F95C}" type="datetimeFigureOut">
              <a:rPr lang="en-GB" smtClean="0"/>
              <a:t>26/01/2013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2222370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47DEA6-D4EA-4E8C-BB45-8F30F354F95C}" type="datetimeFigureOut">
              <a:rPr lang="en-GB" smtClean="0"/>
              <a:t>26/01/2013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6B97D-3E03-4582-B049-3B51DAAFFF35}" type="slidenum">
              <a:rPr lang="en-GB" smtClean="0"/>
              <a:t>‹#›</a:t>
            </a:fld>
            <a:endParaRPr lang="en-GB"/>
          </a:p>
        </p:txBody>
      </p:sp>
    </p:spTree>
    <p:extLst>
      <p:ext uri="{BB962C8B-B14F-4D97-AF65-F5344CB8AC3E}">
        <p14:creationId xmlns:p14="http://schemas.microsoft.com/office/powerpoint/2010/main" val="4043702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47DEA6-D4EA-4E8C-BB45-8F30F354F95C}" type="datetimeFigureOut">
              <a:rPr lang="en-GB" smtClean="0"/>
              <a:t>26/01/2013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06B97D-3E03-4582-B049-3B51DAAFFF35}" type="slidenum">
              <a:rPr lang="en-GB" smtClean="0"/>
              <a:t>‹#›</a:t>
            </a:fld>
            <a:endParaRPr lang="en-GB"/>
          </a:p>
        </p:txBody>
      </p:sp>
    </p:spTree>
    <p:extLst>
      <p:ext uri="{BB962C8B-B14F-4D97-AF65-F5344CB8AC3E}">
        <p14:creationId xmlns:p14="http://schemas.microsoft.com/office/powerpoint/2010/main" val="2950588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parrish@iosystech.co.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elevatesoft.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nparrish@iosystech.co.u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eckersoft-online.de/wetter.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cybercom-software.com/targetheartrate/targetheartrate.htm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Elevate Web Builder</a:t>
            </a:r>
            <a:br>
              <a:rPr lang="en-GB" dirty="0" smtClean="0"/>
            </a:br>
            <a:r>
              <a:rPr lang="en-GB" dirty="0" smtClean="0"/>
              <a:t>Web Applications the Desktop Way</a:t>
            </a:r>
            <a:endParaRPr lang="en-GB" dirty="0"/>
          </a:p>
        </p:txBody>
      </p:sp>
      <p:sp>
        <p:nvSpPr>
          <p:cNvPr id="3" name="Subtitle 2"/>
          <p:cNvSpPr>
            <a:spLocks noGrp="1"/>
          </p:cNvSpPr>
          <p:nvPr>
            <p:ph type="subTitle" idx="1"/>
          </p:nvPr>
        </p:nvSpPr>
        <p:spPr/>
        <p:txBody>
          <a:bodyPr>
            <a:normAutofit fontScale="70000" lnSpcReduction="20000"/>
          </a:bodyPr>
          <a:lstStyle/>
          <a:p>
            <a:r>
              <a:rPr lang="en-GB" dirty="0" smtClean="0"/>
              <a:t>By Neil Parrish</a:t>
            </a:r>
          </a:p>
          <a:p>
            <a:r>
              <a:rPr lang="en-GB" dirty="0" smtClean="0"/>
              <a:t>(</a:t>
            </a:r>
            <a:r>
              <a:rPr lang="en-GB" dirty="0" smtClean="0">
                <a:hlinkClick r:id="rId2"/>
              </a:rPr>
              <a:t>nparrish@iosystech.co.uk</a:t>
            </a:r>
            <a:r>
              <a:rPr lang="en-GB" dirty="0" smtClean="0"/>
              <a:t>)</a:t>
            </a:r>
          </a:p>
          <a:p>
            <a:endParaRPr lang="en-GB" dirty="0" smtClean="0"/>
          </a:p>
          <a:p>
            <a:r>
              <a:rPr lang="en-GB" dirty="0" smtClean="0"/>
              <a:t>Developers Group</a:t>
            </a:r>
          </a:p>
          <a:p>
            <a:r>
              <a:rPr lang="en-GB" dirty="0" smtClean="0"/>
              <a:t>Tuesday 22</a:t>
            </a:r>
            <a:r>
              <a:rPr lang="en-GB" baseline="30000" dirty="0" smtClean="0"/>
              <a:t>nd</a:t>
            </a:r>
            <a:r>
              <a:rPr lang="en-GB" dirty="0" smtClean="0"/>
              <a:t> January 2013</a:t>
            </a:r>
          </a:p>
          <a:p>
            <a:endParaRPr lang="en-GB" dirty="0" smtClean="0"/>
          </a:p>
          <a:p>
            <a:endParaRPr lang="en-GB" dirty="0"/>
          </a:p>
        </p:txBody>
      </p:sp>
    </p:spTree>
    <p:extLst>
      <p:ext uri="{BB962C8B-B14F-4D97-AF65-F5344CB8AC3E}">
        <p14:creationId xmlns:p14="http://schemas.microsoft.com/office/powerpoint/2010/main" val="3702114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Runtime Structure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90338" y="2381837"/>
            <a:ext cx="5363324" cy="2962689"/>
          </a:xfrm>
        </p:spPr>
      </p:pic>
    </p:spTree>
    <p:extLst>
      <p:ext uri="{BB962C8B-B14F-4D97-AF65-F5344CB8AC3E}">
        <p14:creationId xmlns:p14="http://schemas.microsoft.com/office/powerpoint/2010/main" val="1756886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In Action</a:t>
            </a:r>
            <a:endParaRPr lang="en-GB" dirty="0"/>
          </a:p>
        </p:txBody>
      </p:sp>
      <p:sp>
        <p:nvSpPr>
          <p:cNvPr id="3" name="Content Placeholder 2"/>
          <p:cNvSpPr>
            <a:spLocks noGrp="1"/>
          </p:cNvSpPr>
          <p:nvPr>
            <p:ph idx="1"/>
          </p:nvPr>
        </p:nvSpPr>
        <p:spPr/>
        <p:txBody>
          <a:bodyPr/>
          <a:lstStyle/>
          <a:p>
            <a:r>
              <a:rPr lang="en-GB" dirty="0" smtClean="0"/>
              <a:t>Let’s have a look at some simple development in the IDE &amp; the resulting application …</a:t>
            </a:r>
            <a:endParaRPr lang="en-GB" dirty="0"/>
          </a:p>
        </p:txBody>
      </p:sp>
    </p:spTree>
    <p:extLst>
      <p:ext uri="{BB962C8B-B14F-4D97-AF65-F5344CB8AC3E}">
        <p14:creationId xmlns:p14="http://schemas.microsoft.com/office/powerpoint/2010/main" val="906496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 What Do We Think</a:t>
            </a:r>
            <a:endParaRPr lang="en-GB" dirty="0"/>
          </a:p>
        </p:txBody>
      </p:sp>
      <p:sp>
        <p:nvSpPr>
          <p:cNvPr id="3" name="Content Placeholder 2"/>
          <p:cNvSpPr>
            <a:spLocks noGrp="1"/>
          </p:cNvSpPr>
          <p:nvPr>
            <p:ph idx="1"/>
          </p:nvPr>
        </p:nvSpPr>
        <p:spPr/>
        <p:txBody>
          <a:bodyPr>
            <a:normAutofit lnSpcReduction="10000"/>
          </a:bodyPr>
          <a:lstStyle/>
          <a:p>
            <a:r>
              <a:rPr lang="en-GB" dirty="0" smtClean="0"/>
              <a:t>Merits &amp; otherwise</a:t>
            </a:r>
          </a:p>
          <a:p>
            <a:r>
              <a:rPr lang="en-GB" dirty="0" smtClean="0"/>
              <a:t>My opinion – a bit underwhelmed</a:t>
            </a:r>
          </a:p>
          <a:p>
            <a:r>
              <a:rPr lang="en-GB" dirty="0" smtClean="0"/>
              <a:t>Proposed developments</a:t>
            </a:r>
          </a:p>
          <a:p>
            <a:pPr lvl="1"/>
            <a:r>
              <a:rPr lang="en-GB" dirty="0" smtClean="0"/>
              <a:t>Roadmap: HTML5 canvas, menu control, tabbed notebook, anchoring, date/time picker, command line compiler, … </a:t>
            </a:r>
          </a:p>
          <a:p>
            <a:r>
              <a:rPr lang="en-GB" dirty="0" smtClean="0"/>
              <a:t>Alternatives</a:t>
            </a:r>
          </a:p>
          <a:p>
            <a:pPr lvl="1"/>
            <a:r>
              <a:rPr lang="en-GB" dirty="0" smtClean="0"/>
              <a:t>Frameworks like </a:t>
            </a:r>
            <a:r>
              <a:rPr lang="en-GB" dirty="0" err="1" smtClean="0"/>
              <a:t>jQuery</a:t>
            </a:r>
            <a:endParaRPr lang="en-GB" dirty="0" smtClean="0"/>
          </a:p>
          <a:p>
            <a:pPr lvl="1"/>
            <a:r>
              <a:rPr lang="en-GB" dirty="0" smtClean="0"/>
              <a:t>Microsoft </a:t>
            </a:r>
            <a:r>
              <a:rPr lang="en-GB" dirty="0" err="1" smtClean="0"/>
              <a:t>TypeScript</a:t>
            </a:r>
            <a:r>
              <a:rPr lang="en-GB" dirty="0" smtClean="0"/>
              <a:t>, Google Dart</a:t>
            </a:r>
            <a:endParaRPr lang="en-GB" dirty="0"/>
          </a:p>
        </p:txBody>
      </p:sp>
    </p:spTree>
    <p:extLst>
      <p:ext uri="{BB962C8B-B14F-4D97-AF65-F5344CB8AC3E}">
        <p14:creationId xmlns:p14="http://schemas.microsoft.com/office/powerpoint/2010/main" val="360022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lstStyle/>
          <a:p>
            <a:r>
              <a:rPr lang="en-GB" dirty="0" smtClean="0"/>
              <a:t>Main source is web-site: </a:t>
            </a:r>
            <a:r>
              <a:rPr lang="en-GB" dirty="0" smtClean="0">
                <a:hlinkClick r:id="rId3"/>
              </a:rPr>
              <a:t>www.elevatesoft.com</a:t>
            </a:r>
            <a:endParaRPr lang="en-GB" dirty="0" smtClean="0"/>
          </a:p>
          <a:p>
            <a:pPr lvl="1"/>
            <a:r>
              <a:rPr lang="en-GB" dirty="0" smtClean="0"/>
              <a:t>PDF documentation (900+ pages)</a:t>
            </a:r>
          </a:p>
          <a:p>
            <a:pPr lvl="1"/>
            <a:r>
              <a:rPr lang="en-GB" dirty="0" smtClean="0"/>
              <a:t>Forums (</a:t>
            </a:r>
            <a:r>
              <a:rPr lang="en-GB" dirty="0" err="1" smtClean="0"/>
              <a:t>inc.</a:t>
            </a:r>
            <a:r>
              <a:rPr lang="en-GB" dirty="0" smtClean="0"/>
              <a:t> samples &amp; themes)</a:t>
            </a:r>
          </a:p>
          <a:p>
            <a:pPr lvl="1"/>
            <a:r>
              <a:rPr lang="en-GB" dirty="0" smtClean="0"/>
              <a:t>FAQs</a:t>
            </a:r>
          </a:p>
          <a:p>
            <a:r>
              <a:rPr lang="en-GB" dirty="0" smtClean="0"/>
              <a:t>You Tube Videos (search Elevate Web Builder)</a:t>
            </a:r>
          </a:p>
          <a:p>
            <a:pPr lvl="1"/>
            <a:r>
              <a:rPr lang="en-GB" dirty="0" smtClean="0"/>
              <a:t>Form Submittal Demo</a:t>
            </a:r>
          </a:p>
          <a:p>
            <a:pPr lvl="1"/>
            <a:r>
              <a:rPr lang="en-GB" dirty="0" err="1" smtClean="0"/>
              <a:t>DataSet</a:t>
            </a:r>
            <a:r>
              <a:rPr lang="en-GB" dirty="0" smtClean="0"/>
              <a:t> Manager Demo</a:t>
            </a:r>
          </a:p>
          <a:p>
            <a:r>
              <a:rPr lang="en-GB" dirty="0" smtClean="0"/>
              <a:t>I’ll help if I can: </a:t>
            </a:r>
            <a:r>
              <a:rPr lang="en-GB" dirty="0" smtClean="0">
                <a:hlinkClick r:id="rId4"/>
              </a:rPr>
              <a:t>nparrish@iosystech.co.uk</a:t>
            </a:r>
            <a:r>
              <a:rPr lang="en-GB" dirty="0" smtClean="0"/>
              <a:t> </a:t>
            </a:r>
            <a:endParaRPr lang="en-GB" dirty="0"/>
          </a:p>
        </p:txBody>
      </p:sp>
    </p:spTree>
    <p:extLst>
      <p:ext uri="{BB962C8B-B14F-4D97-AF65-F5344CB8AC3E}">
        <p14:creationId xmlns:p14="http://schemas.microsoft.com/office/powerpoint/2010/main" val="684522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Aims</a:t>
            </a:r>
            <a:endParaRPr lang="en-GB" dirty="0"/>
          </a:p>
        </p:txBody>
      </p:sp>
      <p:sp>
        <p:nvSpPr>
          <p:cNvPr id="3" name="Content Placeholder 2"/>
          <p:cNvSpPr>
            <a:spLocks noGrp="1"/>
          </p:cNvSpPr>
          <p:nvPr>
            <p:ph idx="1"/>
          </p:nvPr>
        </p:nvSpPr>
        <p:spPr/>
        <p:txBody>
          <a:bodyPr/>
          <a:lstStyle/>
          <a:p>
            <a:r>
              <a:rPr lang="en-GB" dirty="0" smtClean="0"/>
              <a:t>Who are Elevate Software</a:t>
            </a:r>
          </a:p>
          <a:p>
            <a:r>
              <a:rPr lang="en-GB" dirty="0" smtClean="0"/>
              <a:t>What is Web Builder</a:t>
            </a:r>
          </a:p>
          <a:p>
            <a:pPr lvl="1"/>
            <a:r>
              <a:rPr lang="en-GB" dirty="0" smtClean="0"/>
              <a:t>Features</a:t>
            </a:r>
          </a:p>
          <a:p>
            <a:pPr lvl="1"/>
            <a:r>
              <a:rPr lang="en-GB" dirty="0" smtClean="0"/>
              <a:t>Releases</a:t>
            </a:r>
          </a:p>
          <a:p>
            <a:pPr lvl="1"/>
            <a:r>
              <a:rPr lang="en-GB" dirty="0" smtClean="0"/>
              <a:t>Architecture, application &amp; runtime structure</a:t>
            </a:r>
          </a:p>
          <a:p>
            <a:r>
              <a:rPr lang="en-GB" dirty="0" smtClean="0"/>
              <a:t>Show some samples &amp; the IDE in action</a:t>
            </a:r>
          </a:p>
          <a:p>
            <a:endParaRPr lang="en-GB" dirty="0" smtClean="0"/>
          </a:p>
          <a:p>
            <a:endParaRPr lang="en-GB" dirty="0"/>
          </a:p>
        </p:txBody>
      </p:sp>
    </p:spTree>
    <p:extLst>
      <p:ext uri="{BB962C8B-B14F-4D97-AF65-F5344CB8AC3E}">
        <p14:creationId xmlns:p14="http://schemas.microsoft.com/office/powerpoint/2010/main" val="140960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Are Elevate Software</a:t>
            </a:r>
            <a:endParaRPr lang="en-GB" dirty="0"/>
          </a:p>
        </p:txBody>
      </p:sp>
      <p:sp>
        <p:nvSpPr>
          <p:cNvPr id="3" name="Content Placeholder 2"/>
          <p:cNvSpPr>
            <a:spLocks noGrp="1"/>
          </p:cNvSpPr>
          <p:nvPr>
            <p:ph idx="1"/>
          </p:nvPr>
        </p:nvSpPr>
        <p:spPr/>
        <p:txBody>
          <a:bodyPr/>
          <a:lstStyle/>
          <a:p>
            <a:r>
              <a:rPr lang="en-GB" dirty="0" smtClean="0"/>
              <a:t>Small US (near Niagara Falls) company</a:t>
            </a:r>
          </a:p>
          <a:p>
            <a:r>
              <a:rPr lang="en-GB" dirty="0" smtClean="0"/>
              <a:t>Started 1998 with DBISAM embedded DB for Delphi 1-2 – extended to c/s, still going strong</a:t>
            </a:r>
          </a:p>
          <a:p>
            <a:r>
              <a:rPr lang="en-GB" dirty="0" smtClean="0"/>
              <a:t>2007 </a:t>
            </a:r>
            <a:r>
              <a:rPr lang="en-GB" dirty="0" err="1" smtClean="0"/>
              <a:t>ElevateDB</a:t>
            </a:r>
            <a:r>
              <a:rPr lang="en-GB" dirty="0" smtClean="0"/>
              <a:t> released to take over where DBISAM left off</a:t>
            </a:r>
          </a:p>
          <a:p>
            <a:r>
              <a:rPr lang="en-GB" dirty="0" smtClean="0"/>
              <a:t>2011/12 Web Builder introduced</a:t>
            </a:r>
          </a:p>
          <a:p>
            <a:r>
              <a:rPr lang="en-GB" dirty="0" smtClean="0"/>
              <a:t>Well regarded for quality and simplicity of their products</a:t>
            </a:r>
            <a:endParaRPr lang="en-GB" dirty="0"/>
          </a:p>
        </p:txBody>
      </p:sp>
    </p:spTree>
    <p:extLst>
      <p:ext uri="{BB962C8B-B14F-4D97-AF65-F5344CB8AC3E}">
        <p14:creationId xmlns:p14="http://schemas.microsoft.com/office/powerpoint/2010/main" val="11264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Web Builder</a:t>
            </a:r>
            <a:endParaRPr lang="en-GB" dirty="0"/>
          </a:p>
        </p:txBody>
      </p:sp>
      <p:sp>
        <p:nvSpPr>
          <p:cNvPr id="3" name="Content Placeholder 2"/>
          <p:cNvSpPr>
            <a:spLocks noGrp="1"/>
          </p:cNvSpPr>
          <p:nvPr>
            <p:ph idx="1"/>
          </p:nvPr>
        </p:nvSpPr>
        <p:spPr/>
        <p:txBody>
          <a:bodyPr>
            <a:normAutofit lnSpcReduction="10000"/>
          </a:bodyPr>
          <a:lstStyle/>
          <a:p>
            <a:r>
              <a:rPr lang="en-GB" dirty="0" smtClean="0"/>
              <a:t>Desktop (</a:t>
            </a:r>
            <a:r>
              <a:rPr lang="en-GB" dirty="0"/>
              <a:t>D</a:t>
            </a:r>
            <a:r>
              <a:rPr lang="en-GB" dirty="0" smtClean="0"/>
              <a:t>elphi) style IDE to </a:t>
            </a:r>
            <a:r>
              <a:rPr lang="en-GB" dirty="0" err="1" smtClean="0"/>
              <a:t>dev</a:t>
            </a:r>
            <a:r>
              <a:rPr lang="en-GB" dirty="0" smtClean="0"/>
              <a:t> web apps</a:t>
            </a:r>
          </a:p>
          <a:p>
            <a:pPr lvl="1"/>
            <a:r>
              <a:rPr lang="en-GB" dirty="0" smtClean="0"/>
              <a:t>100% visual RAD </a:t>
            </a:r>
            <a:r>
              <a:rPr lang="en-GB" dirty="0" err="1" smtClean="0"/>
              <a:t>dev</a:t>
            </a:r>
            <a:r>
              <a:rPr lang="en-GB" dirty="0" smtClean="0"/>
              <a:t> tool for client side </a:t>
            </a:r>
            <a:r>
              <a:rPr lang="en-GB" dirty="0" err="1" smtClean="0"/>
              <a:t>wep</a:t>
            </a:r>
            <a:r>
              <a:rPr lang="en-GB" dirty="0" smtClean="0"/>
              <a:t> apps</a:t>
            </a:r>
          </a:p>
          <a:p>
            <a:pPr lvl="1"/>
            <a:r>
              <a:rPr lang="en-GB" dirty="0" smtClean="0"/>
              <a:t>You don’t need to deal with scripts &amp; </a:t>
            </a:r>
            <a:r>
              <a:rPr lang="en-GB" dirty="0" err="1" smtClean="0"/>
              <a:t>markup</a:t>
            </a:r>
            <a:endParaRPr lang="en-GB" dirty="0" smtClean="0"/>
          </a:p>
          <a:p>
            <a:pPr lvl="1"/>
            <a:r>
              <a:rPr lang="en-GB" dirty="0" smtClean="0"/>
              <a:t>Works consistently on multiple browsers</a:t>
            </a:r>
          </a:p>
          <a:p>
            <a:pPr lvl="1"/>
            <a:r>
              <a:rPr lang="en-GB" dirty="0" smtClean="0"/>
              <a:t>No need to change your development style </a:t>
            </a:r>
          </a:p>
          <a:p>
            <a:r>
              <a:rPr lang="en-GB" dirty="0" smtClean="0"/>
              <a:t>Sys </a:t>
            </a:r>
            <a:r>
              <a:rPr lang="en-GB" dirty="0" err="1" smtClean="0"/>
              <a:t>Req</a:t>
            </a:r>
            <a:r>
              <a:rPr lang="en-GB" dirty="0" smtClean="0"/>
              <a:t>: min Win XP, 1024x768, IE8,…</a:t>
            </a:r>
          </a:p>
          <a:p>
            <a:r>
              <a:rPr lang="en-GB" dirty="0" smtClean="0"/>
              <a:t>Costs: $299 </a:t>
            </a:r>
            <a:r>
              <a:rPr lang="en-GB" dirty="0" err="1" smtClean="0"/>
              <a:t>inc</a:t>
            </a:r>
            <a:r>
              <a:rPr lang="en-GB" dirty="0" smtClean="0"/>
              <a:t> 1 year support, then $99/year</a:t>
            </a:r>
          </a:p>
          <a:p>
            <a:r>
              <a:rPr lang="en-GB" dirty="0" smtClean="0"/>
              <a:t>Browsers apps work with: IE 8+, </a:t>
            </a:r>
            <a:r>
              <a:rPr lang="en-GB" dirty="0" err="1" smtClean="0"/>
              <a:t>FireFox</a:t>
            </a:r>
            <a:r>
              <a:rPr lang="en-GB" dirty="0" smtClean="0"/>
              <a:t> 5+, Chrome 10+, Safari 5+, Opera 11+</a:t>
            </a:r>
            <a:endParaRPr lang="en-GB" dirty="0"/>
          </a:p>
        </p:txBody>
      </p:sp>
    </p:spTree>
    <p:extLst>
      <p:ext uri="{BB962C8B-B14F-4D97-AF65-F5344CB8AC3E}">
        <p14:creationId xmlns:p14="http://schemas.microsoft.com/office/powerpoint/2010/main" val="365998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Features</a:t>
            </a:r>
            <a:endParaRPr lang="en-GB" dirty="0"/>
          </a:p>
        </p:txBody>
      </p:sp>
      <p:sp>
        <p:nvSpPr>
          <p:cNvPr id="3" name="Content Placeholder 2"/>
          <p:cNvSpPr>
            <a:spLocks noGrp="1"/>
          </p:cNvSpPr>
          <p:nvPr>
            <p:ph idx="1"/>
          </p:nvPr>
        </p:nvSpPr>
        <p:spPr/>
        <p:txBody>
          <a:bodyPr/>
          <a:lstStyle/>
          <a:p>
            <a:r>
              <a:rPr lang="en-GB" dirty="0" smtClean="0"/>
              <a:t>Very fast compiler for optimised JavaScript</a:t>
            </a:r>
          </a:p>
          <a:p>
            <a:r>
              <a:rPr lang="en-GB" dirty="0" smtClean="0"/>
              <a:t>Integrated WYSIWYG form &amp; object designers</a:t>
            </a:r>
          </a:p>
          <a:p>
            <a:r>
              <a:rPr lang="en-GB" dirty="0" smtClean="0"/>
              <a:t>Easy-to-use code editor</a:t>
            </a:r>
          </a:p>
          <a:p>
            <a:r>
              <a:rPr lang="en-GB" dirty="0" smtClean="0"/>
              <a:t>Project manager</a:t>
            </a:r>
          </a:p>
          <a:p>
            <a:r>
              <a:rPr lang="en-GB" dirty="0" smtClean="0"/>
              <a:t>Local web server &amp; browser for running in IDE</a:t>
            </a:r>
          </a:p>
          <a:p>
            <a:r>
              <a:rPr lang="en-GB" dirty="0" smtClean="0"/>
              <a:t>Theme Editor</a:t>
            </a:r>
          </a:p>
          <a:p>
            <a:r>
              <a:rPr lang="en-GB" dirty="0" smtClean="0"/>
              <a:t>Good help, visual &amp; non-visual components,…</a:t>
            </a:r>
            <a:endParaRPr lang="en-GB" dirty="0"/>
          </a:p>
        </p:txBody>
      </p:sp>
    </p:spTree>
    <p:extLst>
      <p:ext uri="{BB962C8B-B14F-4D97-AF65-F5344CB8AC3E}">
        <p14:creationId xmlns:p14="http://schemas.microsoft.com/office/powerpoint/2010/main" val="2430188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Releases</a:t>
            </a:r>
            <a:endParaRPr lang="en-GB" dirty="0"/>
          </a:p>
        </p:txBody>
      </p:sp>
      <p:sp>
        <p:nvSpPr>
          <p:cNvPr id="3" name="Content Placeholder 2"/>
          <p:cNvSpPr>
            <a:spLocks noGrp="1"/>
          </p:cNvSpPr>
          <p:nvPr>
            <p:ph idx="1"/>
          </p:nvPr>
        </p:nvSpPr>
        <p:spPr/>
        <p:txBody>
          <a:bodyPr>
            <a:normAutofit lnSpcReduction="10000"/>
          </a:bodyPr>
          <a:lstStyle/>
          <a:p>
            <a:r>
              <a:rPr lang="en-GB" dirty="0" smtClean="0"/>
              <a:t>Beta out in 2011</a:t>
            </a:r>
          </a:p>
          <a:p>
            <a:pPr lvl="1"/>
            <a:r>
              <a:rPr lang="en-GB" dirty="0" smtClean="0"/>
              <a:t>First release expected </a:t>
            </a:r>
            <a:r>
              <a:rPr lang="en-GB" smtClean="0"/>
              <a:t>around late </a:t>
            </a:r>
            <a:r>
              <a:rPr lang="en-GB" dirty="0" smtClean="0"/>
              <a:t>2011</a:t>
            </a:r>
          </a:p>
          <a:p>
            <a:r>
              <a:rPr lang="en-GB" dirty="0" smtClean="0"/>
              <a:t>Version 1.00 released August 2012</a:t>
            </a:r>
          </a:p>
          <a:p>
            <a:pPr lvl="1"/>
            <a:r>
              <a:rPr lang="en-GB" dirty="0" smtClean="0"/>
              <a:t>Holdups seemed to be cross-browser issues,  extra features &amp; documentation</a:t>
            </a:r>
          </a:p>
          <a:p>
            <a:r>
              <a:rPr lang="en-GB" dirty="0" smtClean="0"/>
              <a:t>Version 1.01 release October 2012</a:t>
            </a:r>
          </a:p>
          <a:p>
            <a:pPr lvl="1"/>
            <a:r>
              <a:rPr lang="en-GB" dirty="0" smtClean="0"/>
              <a:t>External royalty free deployable web server</a:t>
            </a:r>
          </a:p>
          <a:p>
            <a:pPr lvl="1"/>
            <a:r>
              <a:rPr lang="en-GB" dirty="0" smtClean="0"/>
              <a:t>Create custom server request modules in XE3</a:t>
            </a:r>
          </a:p>
          <a:p>
            <a:pPr lvl="1"/>
            <a:r>
              <a:rPr lang="en-GB" dirty="0" smtClean="0"/>
              <a:t>ADO/OLEDB/ODBC datasets, deploy on run, …</a:t>
            </a:r>
            <a:endParaRPr lang="en-GB" dirty="0"/>
          </a:p>
        </p:txBody>
      </p:sp>
    </p:spTree>
    <p:extLst>
      <p:ext uri="{BB962C8B-B14F-4D97-AF65-F5344CB8AC3E}">
        <p14:creationId xmlns:p14="http://schemas.microsoft.com/office/powerpoint/2010/main" val="40382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Enough slides for now</a:t>
            </a:r>
            <a:endParaRPr lang="en-GB" dirty="0"/>
          </a:p>
        </p:txBody>
      </p:sp>
      <p:sp>
        <p:nvSpPr>
          <p:cNvPr id="3" name="Content Placeholder 2"/>
          <p:cNvSpPr>
            <a:spLocks noGrp="1"/>
          </p:cNvSpPr>
          <p:nvPr>
            <p:ph idx="1"/>
          </p:nvPr>
        </p:nvSpPr>
        <p:spPr/>
        <p:txBody>
          <a:bodyPr>
            <a:normAutofit fontScale="92500"/>
          </a:bodyPr>
          <a:lstStyle/>
          <a:p>
            <a:r>
              <a:rPr lang="en-GB" dirty="0" smtClean="0"/>
              <a:t>Let’s have a quick look at the IDE, using the provided CD collector example</a:t>
            </a:r>
          </a:p>
          <a:p>
            <a:pPr lvl="1"/>
            <a:r>
              <a:rPr lang="en-GB" dirty="0" smtClean="0"/>
              <a:t>port for local server</a:t>
            </a:r>
          </a:p>
          <a:p>
            <a:pPr lvl="1"/>
            <a:r>
              <a:rPr lang="en-GB" dirty="0" smtClean="0"/>
              <a:t>Install sample applications</a:t>
            </a:r>
          </a:p>
          <a:p>
            <a:r>
              <a:rPr lang="en-GB" dirty="0" smtClean="0"/>
              <a:t>Online weather charts demo (from forums)</a:t>
            </a:r>
          </a:p>
          <a:p>
            <a:pPr lvl="1"/>
            <a:r>
              <a:rPr lang="en-GB" dirty="0" smtClean="0">
                <a:hlinkClick r:id="rId3"/>
              </a:rPr>
              <a:t>www.beckersoft-online.de/wetter.html</a:t>
            </a:r>
            <a:r>
              <a:rPr lang="en-GB" dirty="0" smtClean="0"/>
              <a:t> </a:t>
            </a:r>
          </a:p>
          <a:p>
            <a:r>
              <a:rPr lang="en-GB" dirty="0" smtClean="0"/>
              <a:t>Target heart rate calculator (from forums)</a:t>
            </a:r>
          </a:p>
          <a:p>
            <a:pPr lvl="1"/>
            <a:r>
              <a:rPr lang="en-GB" dirty="0" smtClean="0">
                <a:hlinkClick r:id="rId4"/>
              </a:rPr>
              <a:t>www.cybercom-software.com/targetheartrate/targetheartrate.html</a:t>
            </a:r>
            <a:r>
              <a:rPr lang="en-GB" dirty="0" smtClean="0"/>
              <a:t> </a:t>
            </a:r>
            <a:endParaRPr lang="en-GB" dirty="0"/>
          </a:p>
        </p:txBody>
      </p:sp>
    </p:spTree>
    <p:extLst>
      <p:ext uri="{BB962C8B-B14F-4D97-AF65-F5344CB8AC3E}">
        <p14:creationId xmlns:p14="http://schemas.microsoft.com/office/powerpoint/2010/main" val="1623220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Architecture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2949" y="1600200"/>
            <a:ext cx="8078102" cy="4525963"/>
          </a:xfrm>
        </p:spPr>
      </p:pic>
    </p:spTree>
    <p:extLst>
      <p:ext uri="{BB962C8B-B14F-4D97-AF65-F5344CB8AC3E}">
        <p14:creationId xmlns:p14="http://schemas.microsoft.com/office/powerpoint/2010/main" val="1050737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Web Builder Application Structure</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8679" y="1672125"/>
            <a:ext cx="7106642" cy="4382112"/>
          </a:xfrm>
        </p:spPr>
      </p:pic>
    </p:spTree>
    <p:extLst>
      <p:ext uri="{BB962C8B-B14F-4D97-AF65-F5344CB8AC3E}">
        <p14:creationId xmlns:p14="http://schemas.microsoft.com/office/powerpoint/2010/main" val="3402118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733</Words>
  <Application>Microsoft Office PowerPoint</Application>
  <PresentationFormat>On-screen Show (4:3)</PresentationFormat>
  <Paragraphs>92</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Elevate Web Builder Web Applications the Desktop Way</vt:lpstr>
      <vt:lpstr>Aims</vt:lpstr>
      <vt:lpstr>Who Are Elevate Software</vt:lpstr>
      <vt:lpstr>What is Web Builder</vt:lpstr>
      <vt:lpstr>Web Builder Features</vt:lpstr>
      <vt:lpstr>Web Builder Releases</vt:lpstr>
      <vt:lpstr>Enough slides for now</vt:lpstr>
      <vt:lpstr>Web Builder Architecture</vt:lpstr>
      <vt:lpstr>Web Builder Application Structure</vt:lpstr>
      <vt:lpstr>Web Builder Runtime Structure</vt:lpstr>
      <vt:lpstr>Web Builder In Action</vt:lpstr>
      <vt:lpstr>Web Builder – What Do We Think</vt:lpstr>
      <vt:lpstr>Resources</vt:lpstr>
    </vt:vector>
  </TitlesOfParts>
  <Company>I O Systech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Parrish</dc:creator>
  <cp:lastModifiedBy>Neil Parrish</cp:lastModifiedBy>
  <cp:revision>15</cp:revision>
  <dcterms:created xsi:type="dcterms:W3CDTF">2013-01-21T19:55:56Z</dcterms:created>
  <dcterms:modified xsi:type="dcterms:W3CDTF">2013-01-26T12:32:08Z</dcterms:modified>
</cp:coreProperties>
</file>