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3BCD0A-286E-493C-A5B1-270752B91330}" type="datetimeFigureOut">
              <a:rPr lang="en-US" smtClean="0"/>
              <a:pPr/>
              <a:t>2/17/2007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4FE8E9-08E2-4022-8D16-9A04C67A647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szengarden.com/" TargetMode="External"/><Relationship Id="rId2" Type="http://schemas.openxmlformats.org/officeDocument/2006/relationships/hyperlink" Target="http://www.w3c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oeclark.org/book/" TargetMode="External"/><Relationship Id="rId4" Type="http://schemas.openxmlformats.org/officeDocument/2006/relationships/hyperlink" Target="http://meyerweb.com/eric/cs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Basic web site accessibility &amp;Usability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Ben </a:t>
            </a:r>
            <a:r>
              <a:rPr lang="en-GB" dirty="0" err="1" smtClean="0"/>
              <a:t>Wintringham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make a site </a:t>
            </a:r>
            <a:r>
              <a:rPr lang="en-GB" dirty="0" err="1" smtClean="0"/>
              <a:t>Accesible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commercial sites its a legal requirement to make all sites available to people with disabilities.</a:t>
            </a:r>
          </a:p>
          <a:p>
            <a:r>
              <a:rPr lang="en-GB" dirty="0" smtClean="0"/>
              <a:t>It will make your site more usable.</a:t>
            </a:r>
          </a:p>
          <a:p>
            <a:r>
              <a:rPr lang="en-GB" dirty="0" smtClean="0"/>
              <a:t>It does not mean separate pages for “normal” and “disabled” users.</a:t>
            </a:r>
          </a:p>
          <a:p>
            <a:r>
              <a:rPr lang="en-GB" dirty="0" smtClean="0"/>
              <a:t>Following pretty simple rules, it is not a lot more work.</a:t>
            </a:r>
          </a:p>
          <a:p>
            <a:r>
              <a:rPr lang="en-GB" dirty="0" smtClean="0"/>
              <a:t>Will simplify your html, making it much easier to </a:t>
            </a:r>
            <a:r>
              <a:rPr lang="en-GB" dirty="0" smtClean="0"/>
              <a:t>support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Html 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Always set the doc type of the page, I would suggest using </a:t>
            </a:r>
            <a:r>
              <a:rPr lang="en-GB" dirty="0" err="1" smtClean="0"/>
              <a:t>Xhtml</a:t>
            </a:r>
            <a:r>
              <a:rPr lang="en-GB" dirty="0" smtClean="0"/>
              <a:t> 1.0 Transitional. Browsers and design tools will then use this to display your page correctly.</a:t>
            </a:r>
          </a:p>
          <a:p>
            <a:r>
              <a:rPr lang="en-GB" dirty="0" smtClean="0"/>
              <a:t>Don’t forget to use the basic html constructs h1 – h6, p etc.</a:t>
            </a:r>
          </a:p>
          <a:p>
            <a:r>
              <a:rPr lang="en-GB" dirty="0" smtClean="0"/>
              <a:t>Then when a user turns off CSS, you can ensure that the important parts of a web page are given prominence.  As all browsers have defaults for the basic tags.</a:t>
            </a:r>
          </a:p>
          <a:p>
            <a:r>
              <a:rPr lang="en-GB" dirty="0" smtClean="0"/>
              <a:t>Use CSS to layout your pages, not tables. You will get better speed and your pages will be a lot easier to support.</a:t>
            </a:r>
          </a:p>
          <a:p>
            <a:pPr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Accessibility 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Where possible use text, buttons, or standard controls, rather than images in your designs.</a:t>
            </a:r>
          </a:p>
          <a:p>
            <a:r>
              <a:rPr lang="en-GB" dirty="0" smtClean="0"/>
              <a:t>Always use alt= tags for your images. (describing what the image is conveying, or alt=“” for images that have no meaning) </a:t>
            </a:r>
          </a:p>
          <a:p>
            <a:r>
              <a:rPr lang="en-GB" dirty="0" smtClean="0"/>
              <a:t>Use hidden links at the top of your page to allow page reader users to jump over the </a:t>
            </a:r>
            <a:r>
              <a:rPr lang="en-GB" dirty="0" smtClean="0"/>
              <a:t>menus (</a:t>
            </a:r>
            <a:r>
              <a:rPr lang="en-GB" dirty="0" err="1" smtClean="0"/>
              <a:t>Accesskeys</a:t>
            </a:r>
            <a:r>
              <a:rPr lang="en-GB" dirty="0" smtClean="0"/>
              <a:t>).</a:t>
            </a:r>
            <a:endParaRPr lang="en-GB" dirty="0" smtClean="0"/>
          </a:p>
          <a:p>
            <a:r>
              <a:rPr lang="en-GB" dirty="0" smtClean="0"/>
              <a:t>Use Tables for tabular data only, and do not nest them. </a:t>
            </a:r>
            <a:r>
              <a:rPr lang="en-GB" dirty="0" smtClean="0"/>
              <a:t>Always </a:t>
            </a:r>
            <a:r>
              <a:rPr lang="en-GB" dirty="0" smtClean="0"/>
              <a:t>use table headers.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</a:t>
            </a:r>
            <a:r>
              <a:rPr lang="en-GB" dirty="0" err="1" smtClean="0"/>
              <a:t>Accesibility</a:t>
            </a:r>
            <a:r>
              <a:rPr lang="en-GB" dirty="0" smtClean="0"/>
              <a:t> Basics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Lists (</a:t>
            </a:r>
            <a:r>
              <a:rPr lang="en-GB" dirty="0" err="1" smtClean="0"/>
              <a:t>ul</a:t>
            </a:r>
            <a:r>
              <a:rPr lang="en-GB" dirty="0" smtClean="0"/>
              <a:t> tags) and CSS for menus rather than JavaScript menus.</a:t>
            </a:r>
          </a:p>
          <a:p>
            <a:r>
              <a:rPr lang="en-GB" dirty="0" smtClean="0"/>
              <a:t>Try to </a:t>
            </a:r>
            <a:r>
              <a:rPr lang="en-GB" dirty="0" smtClean="0"/>
              <a:t>ensure</a:t>
            </a:r>
            <a:r>
              <a:rPr lang="en-GB" dirty="0" smtClean="0"/>
              <a:t> </a:t>
            </a:r>
            <a:r>
              <a:rPr lang="en-GB" dirty="0" smtClean="0"/>
              <a:t>your pages make sense if users turn off CSS, or use their own CSS files.</a:t>
            </a:r>
          </a:p>
          <a:p>
            <a:r>
              <a:rPr lang="en-GB" dirty="0" smtClean="0"/>
              <a:t>Create Access keys and a accessibility description page to describe your policy.</a:t>
            </a:r>
          </a:p>
          <a:p>
            <a:r>
              <a:rPr lang="en-GB" dirty="0" smtClean="0"/>
              <a:t>For forms use </a:t>
            </a:r>
            <a:r>
              <a:rPr lang="en-GB" dirty="0" err="1" smtClean="0"/>
              <a:t>tabindex</a:t>
            </a:r>
            <a:r>
              <a:rPr lang="en-GB" dirty="0" smtClean="0"/>
              <a:t>, </a:t>
            </a:r>
            <a:r>
              <a:rPr lang="en-GB" dirty="0" err="1" smtClean="0"/>
              <a:t>fieldsets</a:t>
            </a:r>
            <a:r>
              <a:rPr lang="en-GB" dirty="0" smtClean="0"/>
              <a:t>, and associate labels with input fields.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CSS 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Create separate CSS file(s) and link to your </a:t>
            </a:r>
            <a:r>
              <a:rPr lang="en-GB" dirty="0" smtClean="0"/>
              <a:t>pages. Do not use </a:t>
            </a:r>
            <a:r>
              <a:rPr lang="en-GB" dirty="0" smtClean="0"/>
              <a:t>inline </a:t>
            </a:r>
            <a:r>
              <a:rPr lang="en-GB" dirty="0" smtClean="0"/>
              <a:t>styles.</a:t>
            </a:r>
            <a:endParaRPr lang="en-GB" dirty="0" smtClean="0"/>
          </a:p>
          <a:p>
            <a:r>
              <a:rPr lang="en-GB" dirty="0" smtClean="0"/>
              <a:t>Create a starting point by setting up the the .body, .h1, .a etc. By setting these items one can give your pages consistency. Then you can go on and override these defaults.</a:t>
            </a:r>
          </a:p>
          <a:p>
            <a:r>
              <a:rPr lang="en-GB" dirty="0" smtClean="0"/>
              <a:t>For instance setting the font-family and font-size properties in .body will make your pages look consistent in different browsers</a:t>
            </a:r>
            <a:r>
              <a:rPr lang="en-GB" dirty="0" smtClean="0"/>
              <a:t>. Ensure you use % or </a:t>
            </a:r>
            <a:r>
              <a:rPr lang="en-GB" dirty="0" err="1" smtClean="0"/>
              <a:t>em</a:t>
            </a:r>
            <a:r>
              <a:rPr lang="en-GB" dirty="0" smtClean="0"/>
              <a:t> setting s for size rather than </a:t>
            </a:r>
            <a:r>
              <a:rPr lang="en-GB" dirty="0" err="1" smtClean="0"/>
              <a:t>px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CSS 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a print only CSS style sheet, that shows only the parts of the page that users will want to print. Ensure that it will fit on a standard page.</a:t>
            </a:r>
          </a:p>
          <a:p>
            <a:r>
              <a:rPr lang="en-GB" dirty="0" smtClean="0"/>
              <a:t>Avoid position absolute. Users can increase font size and spoil your careful design, making it unreadable.</a:t>
            </a:r>
          </a:p>
          <a:p>
            <a:r>
              <a:rPr lang="en-GB" dirty="0" smtClean="0"/>
              <a:t>Try and make your pages degrade gracefully, and usable without your CSS file. 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useful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hlinkClick r:id="rId2"/>
              </a:rPr>
              <a:t>www.w3c.org</a:t>
            </a:r>
            <a:r>
              <a:rPr lang="en-GB" dirty="0" smtClean="0"/>
              <a:t>  The font of all standards with HTML and CSS validation forms.</a:t>
            </a:r>
          </a:p>
          <a:p>
            <a:r>
              <a:rPr lang="en-GB" dirty="0" smtClean="0">
                <a:hlinkClick r:id="rId3"/>
              </a:rPr>
              <a:t>www.csszengarden.com</a:t>
            </a:r>
            <a:r>
              <a:rPr lang="en-GB" dirty="0" smtClean="0"/>
              <a:t> Eat your heart out designs all based on a single html file.</a:t>
            </a:r>
          </a:p>
          <a:p>
            <a:r>
              <a:rPr lang="en-GB" dirty="0" smtClean="0">
                <a:hlinkClick r:id="rId4"/>
              </a:rPr>
              <a:t>http://meyerweb.com/eric/css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Eric Meyer is the guru of CSS plenty here plus a link to his books. The O’Reilly Definitive guide is a good starting point.</a:t>
            </a:r>
          </a:p>
          <a:p>
            <a:r>
              <a:rPr lang="en-GB" dirty="0" smtClean="0">
                <a:hlinkClick r:id="rId5"/>
              </a:rPr>
              <a:t>http://joeclark.org/book</a:t>
            </a:r>
            <a:r>
              <a:rPr lang="en-GB" dirty="0" smtClean="0">
                <a:hlinkClick r:id="rId5"/>
              </a:rPr>
              <a:t>/</a:t>
            </a:r>
            <a:r>
              <a:rPr lang="en-GB" dirty="0" smtClean="0"/>
              <a:t> Perhaps the definitive book on </a:t>
            </a:r>
            <a:r>
              <a:rPr lang="en-GB" smtClean="0"/>
              <a:t>accessibility.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223</TotalTime>
  <Words>576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Basic web site accessibility &amp;Usability</vt:lpstr>
      <vt:lpstr>Why make a site Accesible?</vt:lpstr>
      <vt:lpstr>The Html Basics</vt:lpstr>
      <vt:lpstr>Accessibility Basics</vt:lpstr>
      <vt:lpstr>More Accesibility Basics </vt:lpstr>
      <vt:lpstr>CSS Basics</vt:lpstr>
      <vt:lpstr>More CSS Basics</vt:lpstr>
      <vt:lpstr>Some useful links</vt:lpstr>
    </vt:vector>
  </TitlesOfParts>
  <Company>Ben Wintringham Software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web site accessibility &amp;Usability</dc:title>
  <dc:creator>Ben Wintringham</dc:creator>
  <cp:lastModifiedBy>Ben Wintringham</cp:lastModifiedBy>
  <cp:revision>25</cp:revision>
  <dcterms:created xsi:type="dcterms:W3CDTF">2007-02-04T16:37:20Z</dcterms:created>
  <dcterms:modified xsi:type="dcterms:W3CDTF">2007-02-17T18:51:21Z</dcterms:modified>
</cp:coreProperties>
</file>